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6" r:id="rId2"/>
    <p:sldId id="257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7076"/>
    <a:srgbClr val="DF5062"/>
    <a:srgbClr val="007FBA"/>
    <a:srgbClr val="3AB2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8"/>
    <p:restoredTop sz="94797"/>
  </p:normalViewPr>
  <p:slideViewPr>
    <p:cSldViewPr snapToGrid="0" snapToObjects="1">
      <p:cViewPr>
        <p:scale>
          <a:sx n="120" d="100"/>
          <a:sy n="120" d="100"/>
        </p:scale>
        <p:origin x="-2082" y="133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59" d="100"/>
          <a:sy n="159" d="100"/>
        </p:scale>
        <p:origin x="350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="" xmlns:a16="http://schemas.microsoft.com/office/drawing/2014/main" id="{9EFA2B29-49F6-9DCB-FB44-2145031159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623EA18C-006D-8DF3-7451-F16591AD2C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10F410-B1C9-9542-911E-563050527D4D}" type="datetimeFigureOut">
              <a:rPr lang="fr-FR" smtClean="0"/>
              <a:t>13/06/2022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E3ED4929-A3F5-E214-3F61-25CFF083ECA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FF6EF105-B8B0-9F99-F67A-611ACF6D52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2DAB2-D76A-5F42-AF01-5F2B3BF184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2024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364-AE3B-4E4B-9544-BE98F228A9AE}" type="datetimeFigureOut">
              <a:rPr lang="fr-FR" smtClean="0"/>
              <a:t>13/06/2022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1921-54B0-A04E-A22D-FD23D4F8C2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7426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364-AE3B-4E4B-9544-BE98F228A9AE}" type="datetimeFigureOut">
              <a:rPr lang="fr-FR" smtClean="0"/>
              <a:t>13/06/2022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1921-54B0-A04E-A22D-FD23D4F8C2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312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364-AE3B-4E4B-9544-BE98F228A9AE}" type="datetimeFigureOut">
              <a:rPr lang="fr-FR" smtClean="0"/>
              <a:t>13/06/2022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1921-54B0-A04E-A22D-FD23D4F8C2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8138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364-AE3B-4E4B-9544-BE98F228A9AE}" type="datetimeFigureOut">
              <a:rPr lang="fr-FR" smtClean="0"/>
              <a:t>13/06/2022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1921-54B0-A04E-A22D-FD23D4F8C2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1024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364-AE3B-4E4B-9544-BE98F228A9AE}" type="datetimeFigureOut">
              <a:rPr lang="fr-FR" smtClean="0"/>
              <a:t>13/06/2022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1921-54B0-A04E-A22D-FD23D4F8C2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317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364-AE3B-4E4B-9544-BE98F228A9AE}" type="datetimeFigureOut">
              <a:rPr lang="fr-FR" smtClean="0"/>
              <a:t>13/06/2022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1921-54B0-A04E-A22D-FD23D4F8C2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3599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364-AE3B-4E4B-9544-BE98F228A9AE}" type="datetimeFigureOut">
              <a:rPr lang="fr-FR" smtClean="0"/>
              <a:t>13/06/2022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1921-54B0-A04E-A22D-FD23D4F8C2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3876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364-AE3B-4E4B-9544-BE98F228A9AE}" type="datetimeFigureOut">
              <a:rPr lang="fr-FR" smtClean="0"/>
              <a:t>13/06/2022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1921-54B0-A04E-A22D-FD23D4F8C2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8234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364-AE3B-4E4B-9544-BE98F228A9AE}" type="datetimeFigureOut">
              <a:rPr lang="fr-FR" smtClean="0"/>
              <a:t>13/06/2022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1921-54B0-A04E-A22D-FD23D4F8C2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139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364-AE3B-4E4B-9544-BE98F228A9AE}" type="datetimeFigureOut">
              <a:rPr lang="fr-FR" smtClean="0"/>
              <a:t>13/06/2022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1921-54B0-A04E-A22D-FD23D4F8C2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8875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364-AE3B-4E4B-9544-BE98F228A9AE}" type="datetimeFigureOut">
              <a:rPr lang="fr-FR" smtClean="0"/>
              <a:t>13/06/2022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1921-54B0-A04E-A22D-FD23D4F8C2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139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E5364-AE3B-4E4B-9544-BE98F228A9AE}" type="datetimeFigureOut">
              <a:rPr lang="fr-FR" smtClean="0"/>
              <a:t>13/06/2022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C1921-54B0-A04E-A22D-FD23D4F8C2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4404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329E02E4-68A5-B307-2688-E094DF9C2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95"/>
            <a:ext cx="7559675" cy="204842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="" xmlns:a16="http://schemas.microsoft.com/office/drawing/2014/main" id="{8D7C2B1B-B554-0707-A342-7DFDBA6021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4405" y="1513964"/>
            <a:ext cx="4428781" cy="494984"/>
          </a:xfrm>
        </p:spPr>
        <p:txBody>
          <a:bodyPr>
            <a:noAutofit/>
          </a:bodyPr>
          <a:lstStyle/>
          <a:p>
            <a:pPr algn="l">
              <a:lnSpc>
                <a:spcPts val="3060"/>
              </a:lnSpc>
            </a:pPr>
            <a:r>
              <a:rPr lang="fr-FR" sz="2500" b="1" dirty="0">
                <a:solidFill>
                  <a:srgbClr val="007FBA"/>
                </a:solidFill>
                <a:latin typeface="Conduit ITC" pitchFamily="2" charset="0"/>
              </a:rPr>
              <a:t>Intitulé du Projet  - </a:t>
            </a:r>
            <a:r>
              <a:rPr lang="fr-FR" sz="2500" b="1" dirty="0" err="1">
                <a:solidFill>
                  <a:srgbClr val="007FBA"/>
                </a:solidFill>
                <a:latin typeface="Conduit ITC" pitchFamily="2" charset="0"/>
              </a:rPr>
              <a:t>lorem</a:t>
            </a:r>
            <a:r>
              <a:rPr lang="fr-FR" sz="2500" b="1" dirty="0">
                <a:solidFill>
                  <a:srgbClr val="007FBA"/>
                </a:solidFill>
                <a:latin typeface="Conduit ITC" pitchFamily="2" charset="0"/>
              </a:rPr>
              <a:t> ipsum </a:t>
            </a:r>
            <a:r>
              <a:rPr lang="fr-FR" sz="2500" b="1" dirty="0" err="1">
                <a:solidFill>
                  <a:srgbClr val="007FBA"/>
                </a:solidFill>
                <a:latin typeface="Conduit ITC" pitchFamily="2" charset="0"/>
              </a:rPr>
              <a:t>ispum</a:t>
            </a:r>
            <a:r>
              <a:rPr lang="fr-FR" sz="2500" b="1" dirty="0">
                <a:solidFill>
                  <a:srgbClr val="007FBA"/>
                </a:solidFill>
                <a:latin typeface="Conduit ITC" pitchFamily="2" charset="0"/>
              </a:rPr>
              <a:t> </a:t>
            </a:r>
            <a:r>
              <a:rPr lang="fr-FR" sz="2500" b="1" dirty="0" err="1">
                <a:solidFill>
                  <a:srgbClr val="007FBA"/>
                </a:solidFill>
                <a:latin typeface="Conduit ITC" pitchFamily="2" charset="0"/>
              </a:rPr>
              <a:t>sed</a:t>
            </a:r>
            <a:r>
              <a:rPr lang="fr-FR" sz="2500" b="1" dirty="0">
                <a:solidFill>
                  <a:srgbClr val="007FBA"/>
                </a:solidFill>
                <a:latin typeface="Conduit ITC" pitchFamily="2" charset="0"/>
              </a:rPr>
              <a:t> </a:t>
            </a:r>
            <a:r>
              <a:rPr lang="fr-FR" sz="2500" b="1" dirty="0" err="1">
                <a:solidFill>
                  <a:srgbClr val="007FBA"/>
                </a:solidFill>
                <a:latin typeface="Conduit ITC" pitchFamily="2" charset="0"/>
              </a:rPr>
              <a:t>dolore</a:t>
            </a:r>
            <a:endParaRPr lang="fr-FR" sz="2500" b="1" dirty="0">
              <a:solidFill>
                <a:srgbClr val="007FBA"/>
              </a:solidFill>
              <a:latin typeface="Conduit ITC" pitchFamily="2" charset="0"/>
            </a:endParaRPr>
          </a:p>
        </p:txBody>
      </p:sp>
      <p:sp>
        <p:nvSpPr>
          <p:cNvPr id="8" name="Titre 1">
            <a:extLst>
              <a:ext uri="{FF2B5EF4-FFF2-40B4-BE49-F238E27FC236}">
                <a16:creationId xmlns="" xmlns:a16="http://schemas.microsoft.com/office/drawing/2014/main" id="{08950155-E446-23F3-653F-574E7EC876F1}"/>
              </a:ext>
            </a:extLst>
          </p:cNvPr>
          <p:cNvSpPr txBox="1">
            <a:spLocks/>
          </p:cNvSpPr>
          <p:nvPr/>
        </p:nvSpPr>
        <p:spPr>
          <a:xfrm>
            <a:off x="52646" y="160656"/>
            <a:ext cx="4428781" cy="36774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800" dirty="0">
                <a:solidFill>
                  <a:srgbClr val="3AB291"/>
                </a:solidFill>
                <a:latin typeface="Conduit ITC Medium" pitchFamily="2" charset="0"/>
              </a:rPr>
              <a:t>BILAN DE GROUPE “30 000 FERMES ÉCOPHYTO”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="" xmlns:a16="http://schemas.microsoft.com/office/drawing/2014/main" id="{03AA4AC2-EEC0-4C40-1401-EEF90E4BF211}"/>
              </a:ext>
            </a:extLst>
          </p:cNvPr>
          <p:cNvCxnSpPr/>
          <p:nvPr/>
        </p:nvCxnSpPr>
        <p:spPr>
          <a:xfrm>
            <a:off x="4491149" y="128863"/>
            <a:ext cx="0" cy="529786"/>
          </a:xfrm>
          <a:prstGeom prst="line">
            <a:avLst/>
          </a:prstGeom>
          <a:ln w="12700">
            <a:solidFill>
              <a:srgbClr val="7E70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3EEADAD7-F37A-BD5B-68F5-CBC8FA7A2DAB}"/>
              </a:ext>
            </a:extLst>
          </p:cNvPr>
          <p:cNvSpPr txBox="1"/>
          <p:nvPr/>
        </p:nvSpPr>
        <p:spPr>
          <a:xfrm>
            <a:off x="4595321" y="128863"/>
            <a:ext cx="1921397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fr-FR" sz="1400" dirty="0">
                <a:solidFill>
                  <a:srgbClr val="7E7076"/>
                </a:solidFill>
                <a:latin typeface="Conduit ITC Medium" pitchFamily="2" charset="0"/>
              </a:rPr>
              <a:t>Années de fonctionnement </a:t>
            </a:r>
            <a:br>
              <a:rPr lang="fr-FR" sz="1400" dirty="0">
                <a:solidFill>
                  <a:srgbClr val="7E7076"/>
                </a:solidFill>
                <a:latin typeface="Conduit ITC Medium" pitchFamily="2" charset="0"/>
              </a:rPr>
            </a:br>
            <a:r>
              <a:rPr lang="fr-FR" sz="1400" dirty="0">
                <a:solidFill>
                  <a:srgbClr val="7E7076"/>
                </a:solidFill>
                <a:latin typeface="Conduit ITC Medium" pitchFamily="2" charset="0"/>
              </a:rPr>
              <a:t>du groupe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B3A023B-5DB0-A48E-DFF0-E8BFD7653377}"/>
              </a:ext>
            </a:extLst>
          </p:cNvPr>
          <p:cNvSpPr/>
          <p:nvPr/>
        </p:nvSpPr>
        <p:spPr>
          <a:xfrm>
            <a:off x="389840" y="2272862"/>
            <a:ext cx="2527095" cy="1877807"/>
          </a:xfrm>
          <a:prstGeom prst="rect">
            <a:avLst/>
          </a:prstGeom>
          <a:solidFill>
            <a:srgbClr val="7E70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                                                                                                     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0179F37D-637D-124A-DF41-C29F0C422DA0}"/>
              </a:ext>
            </a:extLst>
          </p:cNvPr>
          <p:cNvSpPr txBox="1"/>
          <p:nvPr/>
        </p:nvSpPr>
        <p:spPr>
          <a:xfrm>
            <a:off x="3044952" y="2226293"/>
            <a:ext cx="431223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DF5062"/>
                </a:solidFill>
                <a:latin typeface="Conduit ITC" pitchFamily="2" charset="0"/>
              </a:rPr>
              <a:t>LE GROUPE </a:t>
            </a:r>
            <a:endParaRPr lang="fr-FR" b="1" dirty="0">
              <a:solidFill>
                <a:srgbClr val="DF5062"/>
              </a:solidFill>
              <a:latin typeface="Conduit ITC" pitchFamily="2" charset="0"/>
            </a:endParaRPr>
          </a:p>
          <a:p>
            <a:r>
              <a:rPr lang="fr-FR" sz="1000" dirty="0">
                <a:latin typeface="Conduit ITC Light" pitchFamily="2" charset="0"/>
              </a:rPr>
              <a:t>• Nombre d’agriculteurs</a:t>
            </a:r>
          </a:p>
          <a:p>
            <a:r>
              <a:rPr lang="fr-FR" sz="1000" dirty="0">
                <a:latin typeface="Conduit ITC Light" pitchFamily="2" charset="0"/>
              </a:rPr>
              <a:t>• </a:t>
            </a:r>
            <a:r>
              <a:rPr lang="fr-FR" sz="1000" dirty="0" smtClean="0">
                <a:latin typeface="Conduit ITC Light" pitchFamily="2" charset="0"/>
              </a:rPr>
              <a:t>Principales </a:t>
            </a:r>
            <a:r>
              <a:rPr lang="fr-FR" sz="1000" dirty="0">
                <a:latin typeface="Conduit ITC Light" pitchFamily="2" charset="0"/>
              </a:rPr>
              <a:t>productions</a:t>
            </a:r>
          </a:p>
          <a:p>
            <a:r>
              <a:rPr lang="fr-FR" sz="1000" dirty="0">
                <a:latin typeface="Conduit ITC Light" pitchFamily="2" charset="0"/>
              </a:rPr>
              <a:t>• SAU totale</a:t>
            </a:r>
          </a:p>
          <a:p>
            <a:r>
              <a:rPr lang="fr-FR" sz="1000" dirty="0">
                <a:latin typeface="Conduit ITC Light" pitchFamily="2" charset="0"/>
              </a:rPr>
              <a:t>• AB/conventionnel</a:t>
            </a:r>
          </a:p>
          <a:p>
            <a:r>
              <a:rPr lang="fr-FR" sz="1000" dirty="0">
                <a:latin typeface="Conduit ITC Light" pitchFamily="2" charset="0"/>
              </a:rPr>
              <a:t>• méthodes de vente</a:t>
            </a:r>
          </a:p>
          <a:p>
            <a:r>
              <a:rPr lang="fr-FR" sz="1000" dirty="0">
                <a:latin typeface="Conduit ITC Light" pitchFamily="2" charset="0"/>
              </a:rPr>
              <a:t>• irrigation </a:t>
            </a:r>
          </a:p>
          <a:p>
            <a:pPr algn="just">
              <a:lnSpc>
                <a:spcPts val="1220"/>
              </a:lnSpc>
            </a:pPr>
            <a:r>
              <a:rPr lang="fr-FR" sz="1000" dirty="0">
                <a:latin typeface="Conduit ITC Light" pitchFamily="2" charset="0"/>
              </a:rPr>
              <a:t>Vel </a:t>
            </a:r>
            <a:r>
              <a:rPr lang="fr-FR" sz="1000" dirty="0" err="1">
                <a:latin typeface="Conduit ITC Light" pitchFamily="2" charset="0"/>
              </a:rPr>
              <a:t>moluptat</a:t>
            </a:r>
            <a:r>
              <a:rPr lang="fr-FR" sz="1000" dirty="0">
                <a:latin typeface="Conduit ITC Light" pitchFamily="2" charset="0"/>
              </a:rPr>
              <a:t> in </a:t>
            </a:r>
            <a:r>
              <a:rPr lang="fr-FR" sz="1000" dirty="0" err="1">
                <a:latin typeface="Conduit ITC Light" pitchFamily="2" charset="0"/>
              </a:rPr>
              <a:t>porio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cust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exeri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utaerit</a:t>
            </a:r>
            <a:r>
              <a:rPr lang="fr-FR" sz="1000" dirty="0">
                <a:latin typeface="Conduit ITC Light" pitchFamily="2" charset="0"/>
              </a:rPr>
              <a:t> mi, </a:t>
            </a:r>
            <a:r>
              <a:rPr lang="fr-FR" sz="1000" dirty="0" err="1">
                <a:latin typeface="Conduit ITC Light" pitchFamily="2" charset="0"/>
              </a:rPr>
              <a:t>exerfero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explibe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ariscium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hillabore</a:t>
            </a:r>
            <a:r>
              <a:rPr lang="fr-FR" sz="1000" dirty="0">
                <a:latin typeface="Conduit ITC Light" pitchFamily="2" charset="0"/>
              </a:rPr>
              <a:t>,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naturMet</a:t>
            </a:r>
            <a:r>
              <a:rPr lang="fr-FR" sz="1000" dirty="0">
                <a:latin typeface="Conduit ITC Light" pitchFamily="2" charset="0"/>
              </a:rPr>
              <a:t> et </a:t>
            </a:r>
            <a:r>
              <a:rPr lang="fr-FR" sz="1000" dirty="0" err="1">
                <a:latin typeface="Conduit ITC Light" pitchFamily="2" charset="0"/>
              </a:rPr>
              <a:t>aut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latur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simil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molenti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cus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reprem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atus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quatum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adi</a:t>
            </a:r>
            <a:r>
              <a:rPr lang="fr-FR" sz="1000" dirty="0">
                <a:latin typeface="Conduit ITC Light" pitchFamily="2" charset="0"/>
              </a:rPr>
              <a:t> ut </a:t>
            </a:r>
            <a:r>
              <a:rPr lang="fr-FR" sz="1000" dirty="0" err="1">
                <a:latin typeface="Conduit ITC Light" pitchFamily="2" charset="0"/>
              </a:rPr>
              <a:t>quos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volor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millit</a:t>
            </a:r>
            <a:r>
              <a:rPr lang="fr-FR" sz="1000" dirty="0">
                <a:latin typeface="Conduit ITC Light" pitchFamily="2" charset="0"/>
              </a:rPr>
              <a:t> est </a:t>
            </a:r>
            <a:r>
              <a:rPr lang="fr-FR" sz="1000" dirty="0" err="1">
                <a:latin typeface="Conduit ITC Light" pitchFamily="2" charset="0"/>
              </a:rPr>
              <a:t>assi</a:t>
            </a:r>
            <a:r>
              <a:rPr lang="fr-FR" sz="1000" dirty="0">
                <a:latin typeface="Conduit ITC Light" pitchFamily="2" charset="0"/>
              </a:rPr>
              <a:t> di </a:t>
            </a:r>
            <a:r>
              <a:rPr lang="fr-FR" sz="1000" dirty="0" err="1">
                <a:latin typeface="Conduit ITC Light" pitchFamily="2" charset="0"/>
              </a:rPr>
              <a:t>dolore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eumende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moloren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ecuptatur</a:t>
            </a:r>
            <a:r>
              <a:rPr lang="fr-FR" sz="1000" dirty="0">
                <a:latin typeface="Conduit ITC Light" pitchFamily="2" charset="0"/>
              </a:rPr>
              <a:t>?</a:t>
            </a:r>
          </a:p>
          <a:p>
            <a:endParaRPr lang="fr-FR" dirty="0">
              <a:latin typeface="Conduit ITC Medium" pitchFamily="2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26EBA0AA-02D6-F11D-C092-77C213075C00}"/>
              </a:ext>
            </a:extLst>
          </p:cNvPr>
          <p:cNvSpPr txBox="1"/>
          <p:nvPr/>
        </p:nvSpPr>
        <p:spPr>
          <a:xfrm>
            <a:off x="389840" y="4462326"/>
            <a:ext cx="685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007FBA"/>
                </a:solidFill>
                <a:latin typeface="Conduit ITC Medium" pitchFamily="2" charset="0"/>
              </a:rPr>
              <a:t>LE PROJET : </a:t>
            </a:r>
            <a:r>
              <a:rPr lang="fr-FR" i="1" dirty="0" smtClean="0">
                <a:solidFill>
                  <a:srgbClr val="007FBA"/>
                </a:solidFill>
                <a:latin typeface="Conduit ITC Medium" pitchFamily="2" charset="0"/>
              </a:rPr>
              <a:t>nom ?</a:t>
            </a:r>
            <a:endParaRPr lang="fr-FR" i="1" dirty="0">
              <a:solidFill>
                <a:srgbClr val="007FBA"/>
              </a:solidFill>
              <a:latin typeface="Conduit ITC Medium" pitchFamily="2" charset="0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="" xmlns:a16="http://schemas.microsoft.com/office/drawing/2014/main" id="{E82ADC65-1BD1-E6BF-E94D-24C135D956D2}"/>
              </a:ext>
            </a:extLst>
          </p:cNvPr>
          <p:cNvSpPr txBox="1"/>
          <p:nvPr/>
        </p:nvSpPr>
        <p:spPr>
          <a:xfrm>
            <a:off x="389840" y="4817102"/>
            <a:ext cx="685945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atin typeface="Conduit ITC Medium" pitchFamily="2" charset="0"/>
              </a:rPr>
              <a:t>Présentation rapide et objectifs initiaux/axes de travail. Commencer </a:t>
            </a:r>
            <a:r>
              <a:rPr lang="fr-FR" sz="1200" b="1" i="1" dirty="0">
                <a:latin typeface="Conduit ITC Medium" pitchFamily="2" charset="0"/>
              </a:rPr>
              <a:t>par une phrase clé (avec des mots-clés référençant votre groupe) puis description sommaire</a:t>
            </a:r>
          </a:p>
          <a:p>
            <a:pPr algn="just">
              <a:lnSpc>
                <a:spcPts val="1220"/>
              </a:lnSpc>
            </a:pPr>
            <a:r>
              <a:rPr lang="fr-FR" sz="1000" dirty="0">
                <a:latin typeface="Conduit ITC Light" pitchFamily="2" charset="0"/>
              </a:rPr>
              <a:t>Vel </a:t>
            </a:r>
            <a:r>
              <a:rPr lang="fr-FR" sz="1000" dirty="0" err="1">
                <a:latin typeface="Conduit ITC Light" pitchFamily="2" charset="0"/>
              </a:rPr>
              <a:t>moluptat</a:t>
            </a:r>
            <a:r>
              <a:rPr lang="fr-FR" sz="1000" dirty="0">
                <a:latin typeface="Conduit ITC Light" pitchFamily="2" charset="0"/>
              </a:rPr>
              <a:t> in </a:t>
            </a:r>
            <a:r>
              <a:rPr lang="fr-FR" sz="1000" dirty="0" err="1">
                <a:latin typeface="Conduit ITC Light" pitchFamily="2" charset="0"/>
              </a:rPr>
              <a:t>porio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cust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exeri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utaerit</a:t>
            </a:r>
            <a:r>
              <a:rPr lang="fr-FR" sz="1000" dirty="0">
                <a:latin typeface="Conduit ITC Light" pitchFamily="2" charset="0"/>
              </a:rPr>
              <a:t> mi, </a:t>
            </a:r>
            <a:r>
              <a:rPr lang="fr-FR" sz="1000" dirty="0" err="1">
                <a:latin typeface="Conduit ITC Light" pitchFamily="2" charset="0"/>
              </a:rPr>
              <a:t>exerfero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explibe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ariscium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Quis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vellacea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sunt</a:t>
            </a:r>
            <a:r>
              <a:rPr lang="fr-FR" sz="1000" dirty="0">
                <a:latin typeface="Conduit ITC Light" pitchFamily="2" charset="0"/>
              </a:rPr>
              <a:t> de </a:t>
            </a:r>
            <a:r>
              <a:rPr lang="fr-FR" sz="1000" dirty="0" err="1">
                <a:latin typeface="Conduit ITC Light" pitchFamily="2" charset="0"/>
              </a:rPr>
              <a:t>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dolupta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tionse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venim</a:t>
            </a:r>
            <a:r>
              <a:rPr lang="fr-FR" sz="1000" dirty="0">
                <a:latin typeface="Conduit ITC Light" pitchFamily="2" charset="0"/>
              </a:rPr>
              <a:t> repro </a:t>
            </a:r>
            <a:r>
              <a:rPr lang="fr-FR" sz="1000" dirty="0" err="1">
                <a:latin typeface="Conduit ITC Light" pitchFamily="2" charset="0"/>
              </a:rPr>
              <a:t>eatquam</a:t>
            </a:r>
            <a:r>
              <a:rPr lang="fr-FR" sz="1000" dirty="0">
                <a:latin typeface="Conduit ITC Light" pitchFamily="2" charset="0"/>
              </a:rPr>
              <a:t> et assume cum </a:t>
            </a:r>
            <a:r>
              <a:rPr lang="fr-FR" sz="1000" dirty="0" err="1">
                <a:latin typeface="Conduit ITC Light" pitchFamily="2" charset="0"/>
              </a:rPr>
              <a:t>anist</a:t>
            </a:r>
            <a:r>
              <a:rPr lang="fr-FR" sz="1000" dirty="0">
                <a:latin typeface="Conduit ITC Light" pitchFamily="2" charset="0"/>
              </a:rPr>
              <a:t> ut est, </a:t>
            </a:r>
            <a:r>
              <a:rPr lang="fr-FR" sz="1000" dirty="0" err="1">
                <a:latin typeface="Conduit ITC Light" pitchFamily="2" charset="0"/>
              </a:rPr>
              <a:t>cust</a:t>
            </a:r>
            <a:r>
              <a:rPr lang="fr-FR" sz="1000" dirty="0">
                <a:latin typeface="Conduit ITC Light" pitchFamily="2" charset="0"/>
              </a:rPr>
              <a:t>, ut et vende </a:t>
            </a:r>
            <a:r>
              <a:rPr lang="fr-FR" sz="1000" dirty="0" err="1">
                <a:latin typeface="Conduit ITC Light" pitchFamily="2" charset="0"/>
              </a:rPr>
              <a:t>paruptint</a:t>
            </a:r>
            <a:r>
              <a:rPr lang="fr-FR" sz="1000" dirty="0">
                <a:latin typeface="Conduit ITC Light" pitchFamily="2" charset="0"/>
              </a:rPr>
              <a:t> que </a:t>
            </a:r>
            <a:r>
              <a:rPr lang="fr-FR" sz="1000" dirty="0" err="1">
                <a:latin typeface="Conduit ITC Light" pitchFamily="2" charset="0"/>
              </a:rPr>
              <a:t>lautasp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iendese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digeniminci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nosae</a:t>
            </a:r>
            <a:endParaRPr lang="fr-FR" sz="1000" dirty="0">
              <a:latin typeface="Conduit ITC Light" pitchFamily="2" charset="0"/>
            </a:endParaRPr>
          </a:p>
          <a:p>
            <a:pPr algn="just">
              <a:lnSpc>
                <a:spcPts val="1220"/>
              </a:lnSpc>
            </a:pPr>
            <a:r>
              <a:rPr lang="fr-FR" sz="1000" dirty="0" err="1">
                <a:latin typeface="Conduit ITC Light" pitchFamily="2" charset="0"/>
              </a:rPr>
              <a:t>hillabore</a:t>
            </a:r>
            <a:r>
              <a:rPr lang="fr-FR" sz="1000" dirty="0">
                <a:latin typeface="Conduit ITC Light" pitchFamily="2" charset="0"/>
              </a:rPr>
              <a:t>,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natur,Met</a:t>
            </a:r>
            <a:r>
              <a:rPr lang="fr-FR" sz="1000" dirty="0">
                <a:latin typeface="Conduit ITC Light" pitchFamily="2" charset="0"/>
              </a:rPr>
              <a:t> et </a:t>
            </a:r>
            <a:r>
              <a:rPr lang="fr-FR" sz="1000" dirty="0" err="1">
                <a:latin typeface="Conduit ITC Light" pitchFamily="2" charset="0"/>
              </a:rPr>
              <a:t>aut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latur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simil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molenti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cus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reprem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atus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quatum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adi</a:t>
            </a:r>
            <a:r>
              <a:rPr lang="fr-FR" sz="1000" dirty="0">
                <a:latin typeface="Conduit ITC Light" pitchFamily="2" charset="0"/>
              </a:rPr>
              <a:t> ut </a:t>
            </a:r>
            <a:r>
              <a:rPr lang="fr-FR" sz="1000" dirty="0" err="1">
                <a:latin typeface="Conduit ITC Light" pitchFamily="2" charset="0"/>
              </a:rPr>
              <a:t>quos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volor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millit</a:t>
            </a:r>
            <a:r>
              <a:rPr lang="fr-FR" sz="1000" dirty="0">
                <a:latin typeface="Conduit ITC Light" pitchFamily="2" charset="0"/>
              </a:rPr>
              <a:t> est </a:t>
            </a:r>
            <a:r>
              <a:rPr lang="fr-FR" sz="1000" dirty="0" err="1">
                <a:latin typeface="Conduit ITC Light" pitchFamily="2" charset="0"/>
              </a:rPr>
              <a:t>assi</a:t>
            </a:r>
            <a:r>
              <a:rPr lang="fr-FR" sz="1000" dirty="0">
                <a:latin typeface="Conduit ITC Light" pitchFamily="2" charset="0"/>
              </a:rPr>
              <a:t> di </a:t>
            </a:r>
            <a:r>
              <a:rPr lang="fr-FR" sz="1000" dirty="0" err="1">
                <a:latin typeface="Conduit ITC Light" pitchFamily="2" charset="0"/>
              </a:rPr>
              <a:t>dolore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eumende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moloren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ecuptaturDoluptat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latur</a:t>
            </a:r>
            <a:r>
              <a:rPr lang="fr-FR" sz="1000" dirty="0">
                <a:latin typeface="Conduit ITC Light" pitchFamily="2" charset="0"/>
              </a:rPr>
              <a:t> Sus, cum </a:t>
            </a:r>
            <a:r>
              <a:rPr lang="fr-FR" sz="1000" dirty="0" err="1">
                <a:latin typeface="Conduit ITC Light" pitchFamily="2" charset="0"/>
              </a:rPr>
              <a:t>rest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ommos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doluptatur</a:t>
            </a:r>
            <a:r>
              <a:rPr lang="fr-FR" sz="1000" dirty="0">
                <a:latin typeface="Conduit ITC Light" pitchFamily="2" charset="0"/>
              </a:rPr>
              <a:t>? </a:t>
            </a:r>
            <a:r>
              <a:rPr lang="fr-FR" sz="1000" dirty="0" err="1">
                <a:latin typeface="Conduit ITC Light" pitchFamily="2" charset="0"/>
              </a:rPr>
              <a:t>Quis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vellacea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sunt</a:t>
            </a:r>
            <a:r>
              <a:rPr lang="fr-FR" sz="1000" dirty="0">
                <a:latin typeface="Conduit ITC Light" pitchFamily="2" charset="0"/>
              </a:rPr>
              <a:t> de </a:t>
            </a:r>
            <a:r>
              <a:rPr lang="fr-FR" sz="1000" dirty="0" err="1">
                <a:latin typeface="Conduit ITC Light" pitchFamily="2" charset="0"/>
              </a:rPr>
              <a:t>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dolupta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tionse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venim</a:t>
            </a:r>
            <a:r>
              <a:rPr lang="fr-FR" sz="1000" dirty="0">
                <a:latin typeface="Conduit ITC Light" pitchFamily="2" charset="0"/>
              </a:rPr>
              <a:t> repro </a:t>
            </a:r>
            <a:r>
              <a:rPr lang="fr-FR" sz="1000" dirty="0" err="1">
                <a:latin typeface="Conduit ITC Light" pitchFamily="2" charset="0"/>
              </a:rPr>
              <a:t>eatquam</a:t>
            </a:r>
            <a:r>
              <a:rPr lang="fr-FR" sz="1000" dirty="0">
                <a:latin typeface="Conduit ITC Light" pitchFamily="2" charset="0"/>
              </a:rPr>
              <a:t> et assume cum </a:t>
            </a:r>
            <a:r>
              <a:rPr lang="fr-FR" sz="1000" dirty="0" err="1">
                <a:latin typeface="Conduit ITC Light" pitchFamily="2" charset="0"/>
              </a:rPr>
              <a:t>anist</a:t>
            </a:r>
            <a:r>
              <a:rPr lang="fr-FR" sz="1000" dirty="0">
                <a:latin typeface="Conduit ITC Light" pitchFamily="2" charset="0"/>
              </a:rPr>
              <a:t> ut est, </a:t>
            </a:r>
            <a:r>
              <a:rPr lang="fr-FR" sz="1000" dirty="0" err="1">
                <a:latin typeface="Conduit ITC Light" pitchFamily="2" charset="0"/>
              </a:rPr>
              <a:t>cust</a:t>
            </a:r>
            <a:r>
              <a:rPr lang="fr-FR" sz="1000" dirty="0">
                <a:latin typeface="Conduit ITC Light" pitchFamily="2" charset="0"/>
              </a:rPr>
              <a:t>, ut et vende </a:t>
            </a:r>
            <a:r>
              <a:rPr lang="fr-FR" sz="1000" dirty="0" err="1">
                <a:latin typeface="Conduit ITC Light" pitchFamily="2" charset="0"/>
              </a:rPr>
              <a:t>paruptint</a:t>
            </a:r>
            <a:r>
              <a:rPr lang="fr-FR" sz="1000" dirty="0">
                <a:latin typeface="Conduit ITC Light" pitchFamily="2" charset="0"/>
              </a:rPr>
              <a:t> que </a:t>
            </a:r>
            <a:r>
              <a:rPr lang="fr-FR" sz="1000" dirty="0" err="1">
                <a:latin typeface="Conduit ITC Light" pitchFamily="2" charset="0"/>
              </a:rPr>
              <a:t>lautasp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iendese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digeniminci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nosae</a:t>
            </a:r>
            <a:endParaRPr lang="fr-FR" sz="1000" dirty="0">
              <a:latin typeface="Conduit ITC Light" pitchFamily="2" charset="0"/>
            </a:endParaRPr>
          </a:p>
          <a:p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="" xmlns:a16="http://schemas.microsoft.com/office/drawing/2014/main" id="{854647D2-D5F0-A240-2C74-25CEE876DF2A}"/>
              </a:ext>
            </a:extLst>
          </p:cNvPr>
          <p:cNvSpPr txBox="1"/>
          <p:nvPr/>
        </p:nvSpPr>
        <p:spPr>
          <a:xfrm>
            <a:off x="548267" y="6434435"/>
            <a:ext cx="6895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AB291"/>
                </a:solidFill>
                <a:latin typeface="Conduit ITC Medium" pitchFamily="2" charset="0"/>
              </a:rPr>
              <a:t>L’INDICE </a:t>
            </a:r>
            <a:r>
              <a:rPr lang="fr-FR" dirty="0">
                <a:solidFill>
                  <a:srgbClr val="3AB291"/>
                </a:solidFill>
                <a:latin typeface="Conduit ITC Medium" pitchFamily="2" charset="0"/>
              </a:rPr>
              <a:t>DE FRÉQUENCE DE TRAITEMENT (IFT</a:t>
            </a:r>
            <a:r>
              <a:rPr lang="fr-FR" dirty="0" smtClean="0">
                <a:solidFill>
                  <a:srgbClr val="3AB291"/>
                </a:solidFill>
                <a:latin typeface="Conduit ITC Medium" pitchFamily="2" charset="0"/>
              </a:rPr>
              <a:t>) ou autre indicateur plus pertinent pour le projet</a:t>
            </a:r>
            <a:endParaRPr lang="fr-FR" dirty="0">
              <a:solidFill>
                <a:srgbClr val="3AB291"/>
              </a:solidFill>
              <a:latin typeface="Conduit ITC Medium" pitchFamily="2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="" xmlns:a16="http://schemas.microsoft.com/office/drawing/2014/main" id="{4FC23321-F160-D98D-E80F-5CC4B58AA032}"/>
              </a:ext>
            </a:extLst>
          </p:cNvPr>
          <p:cNvSpPr txBox="1"/>
          <p:nvPr/>
        </p:nvSpPr>
        <p:spPr>
          <a:xfrm>
            <a:off x="389840" y="7114990"/>
            <a:ext cx="428853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>
                <a:latin typeface="Conduit ITC Medium" pitchFamily="2" charset="0"/>
              </a:rPr>
              <a:t>D</a:t>
            </a:r>
            <a:r>
              <a:rPr lang="fr-FR" sz="1000" b="1" i="1" dirty="0" smtClean="0">
                <a:latin typeface="Conduit ITC Medium" pitchFamily="2" charset="0"/>
              </a:rPr>
              <a:t>écrire </a:t>
            </a:r>
            <a:r>
              <a:rPr lang="fr-FR" sz="1000" b="1" i="1" dirty="0">
                <a:latin typeface="Conduit ITC Medium" pitchFamily="2" charset="0"/>
              </a:rPr>
              <a:t>l’évolution des IFT sur les 4 ans</a:t>
            </a:r>
          </a:p>
          <a:p>
            <a:pPr algn="just">
              <a:lnSpc>
                <a:spcPts val="1220"/>
              </a:lnSpc>
            </a:pPr>
            <a:r>
              <a:rPr lang="fr-FR" sz="1000" dirty="0">
                <a:latin typeface="Conduit ITC Light" pitchFamily="2" charset="0"/>
              </a:rPr>
              <a:t>Vel </a:t>
            </a:r>
            <a:r>
              <a:rPr lang="fr-FR" sz="1000" dirty="0" err="1">
                <a:latin typeface="Conduit ITC Light" pitchFamily="2" charset="0"/>
              </a:rPr>
              <a:t>moluptat</a:t>
            </a:r>
            <a:r>
              <a:rPr lang="fr-FR" sz="1000" dirty="0">
                <a:latin typeface="Conduit ITC Light" pitchFamily="2" charset="0"/>
              </a:rPr>
              <a:t> in </a:t>
            </a:r>
            <a:r>
              <a:rPr lang="fr-FR" sz="1000" dirty="0" err="1">
                <a:latin typeface="Conduit ITC Light" pitchFamily="2" charset="0"/>
              </a:rPr>
              <a:t>porio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cust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exeri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utaerit</a:t>
            </a:r>
            <a:r>
              <a:rPr lang="fr-FR" sz="1000" dirty="0">
                <a:latin typeface="Conduit ITC Light" pitchFamily="2" charset="0"/>
              </a:rPr>
              <a:t> mi, </a:t>
            </a:r>
            <a:r>
              <a:rPr lang="fr-FR" sz="1000" dirty="0" err="1">
                <a:latin typeface="Conduit ITC Light" pitchFamily="2" charset="0"/>
              </a:rPr>
              <a:t>exerfero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explibe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ariscium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hillabore</a:t>
            </a:r>
            <a:r>
              <a:rPr lang="fr-FR" sz="1000" dirty="0">
                <a:latin typeface="Conduit ITC Light" pitchFamily="2" charset="0"/>
              </a:rPr>
              <a:t>,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natur</a:t>
            </a:r>
            <a:r>
              <a:rPr lang="fr-FR" sz="1000" dirty="0">
                <a:latin typeface="Conduit ITC Light" pitchFamily="2" charset="0"/>
              </a:rPr>
              <a:t>?</a:t>
            </a:r>
          </a:p>
          <a:p>
            <a:pPr algn="just">
              <a:lnSpc>
                <a:spcPts val="1220"/>
              </a:lnSpc>
            </a:pPr>
            <a:endParaRPr lang="fr-FR" sz="1000" dirty="0">
              <a:latin typeface="Conduit ITC Light" pitchFamily="2" charset="0"/>
            </a:endParaRPr>
          </a:p>
          <a:p>
            <a:pPr algn="just">
              <a:lnSpc>
                <a:spcPts val="1220"/>
              </a:lnSpc>
            </a:pPr>
            <a:r>
              <a:rPr lang="fr-FR" sz="1000" dirty="0">
                <a:latin typeface="Conduit ITC Light" pitchFamily="2" charset="0"/>
              </a:rPr>
              <a:t>Met et </a:t>
            </a:r>
            <a:r>
              <a:rPr lang="fr-FR" sz="1000" dirty="0" err="1">
                <a:latin typeface="Conduit ITC Light" pitchFamily="2" charset="0"/>
              </a:rPr>
              <a:t>aut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latur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simil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molenti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cus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reprem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atus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quatum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adi</a:t>
            </a:r>
            <a:r>
              <a:rPr lang="fr-FR" sz="1000" dirty="0">
                <a:latin typeface="Conduit ITC Light" pitchFamily="2" charset="0"/>
              </a:rPr>
              <a:t> ut </a:t>
            </a:r>
            <a:r>
              <a:rPr lang="fr-FR" sz="1000" dirty="0" err="1">
                <a:latin typeface="Conduit ITC Light" pitchFamily="2" charset="0"/>
              </a:rPr>
              <a:t>quos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volor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millit</a:t>
            </a:r>
            <a:r>
              <a:rPr lang="fr-FR" sz="1000" dirty="0">
                <a:latin typeface="Conduit ITC Light" pitchFamily="2" charset="0"/>
              </a:rPr>
              <a:t> est </a:t>
            </a:r>
            <a:r>
              <a:rPr lang="fr-FR" sz="1000" dirty="0" err="1">
                <a:latin typeface="Conduit ITC Light" pitchFamily="2" charset="0"/>
              </a:rPr>
              <a:t>assi</a:t>
            </a:r>
            <a:r>
              <a:rPr lang="fr-FR" sz="1000" dirty="0">
                <a:latin typeface="Conduit ITC Light" pitchFamily="2" charset="0"/>
              </a:rPr>
              <a:t> di </a:t>
            </a:r>
            <a:r>
              <a:rPr lang="fr-FR" sz="1000" dirty="0" err="1">
                <a:latin typeface="Conduit ITC Light" pitchFamily="2" charset="0"/>
              </a:rPr>
              <a:t>dolore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eumende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moloren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ecuptatur</a:t>
            </a:r>
            <a:endParaRPr lang="fr-FR" sz="1000" dirty="0">
              <a:latin typeface="Conduit ITC Light" pitchFamily="2" charset="0"/>
            </a:endParaRPr>
          </a:p>
          <a:p>
            <a:pPr algn="just">
              <a:lnSpc>
                <a:spcPts val="1220"/>
              </a:lnSpc>
            </a:pPr>
            <a:r>
              <a:rPr lang="fr-FR" sz="1000" dirty="0" err="1">
                <a:latin typeface="Conduit ITC Light" pitchFamily="2" charset="0"/>
              </a:rPr>
              <a:t>Doluptat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latur</a:t>
            </a:r>
            <a:r>
              <a:rPr lang="fr-FR" sz="1000" dirty="0">
                <a:latin typeface="Conduit ITC Light" pitchFamily="2" charset="0"/>
              </a:rPr>
              <a:t> Sus, cum </a:t>
            </a:r>
            <a:r>
              <a:rPr lang="fr-FR" sz="1000" dirty="0" err="1">
                <a:latin typeface="Conduit ITC Light" pitchFamily="2" charset="0"/>
              </a:rPr>
              <a:t>rest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ommos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doluptatur</a:t>
            </a:r>
            <a:r>
              <a:rPr lang="fr-FR" sz="1000" dirty="0">
                <a:latin typeface="Conduit ITC Light" pitchFamily="2" charset="0"/>
              </a:rPr>
              <a:t>? </a:t>
            </a:r>
            <a:r>
              <a:rPr lang="fr-FR" sz="1000" dirty="0" err="1">
                <a:latin typeface="Conduit ITC Light" pitchFamily="2" charset="0"/>
              </a:rPr>
              <a:t>Quis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vellacea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sunt</a:t>
            </a:r>
            <a:r>
              <a:rPr lang="fr-FR" sz="1000" dirty="0">
                <a:latin typeface="Conduit ITC Light" pitchFamily="2" charset="0"/>
              </a:rPr>
              <a:t> de </a:t>
            </a:r>
            <a:r>
              <a:rPr lang="fr-FR" sz="1000" dirty="0" err="1">
                <a:latin typeface="Conduit ITC Light" pitchFamily="2" charset="0"/>
              </a:rPr>
              <a:t>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dolupta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tionse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venim</a:t>
            </a:r>
            <a:r>
              <a:rPr lang="fr-FR" sz="1000" dirty="0">
                <a:latin typeface="Conduit ITC Light" pitchFamily="2" charset="0"/>
              </a:rPr>
              <a:t> repro </a:t>
            </a:r>
            <a:r>
              <a:rPr lang="fr-FR" sz="1000" dirty="0" err="1">
                <a:latin typeface="Conduit ITC Light" pitchFamily="2" charset="0"/>
              </a:rPr>
              <a:t>eatquam</a:t>
            </a:r>
            <a:r>
              <a:rPr lang="fr-FR" sz="1000" dirty="0">
                <a:latin typeface="Conduit ITC Light" pitchFamily="2" charset="0"/>
              </a:rPr>
              <a:t> et assume cum </a:t>
            </a:r>
            <a:r>
              <a:rPr lang="fr-FR" sz="1000" dirty="0" err="1">
                <a:latin typeface="Conduit ITC Light" pitchFamily="2" charset="0"/>
              </a:rPr>
              <a:t>anist</a:t>
            </a:r>
            <a:r>
              <a:rPr lang="fr-FR" sz="1000" dirty="0">
                <a:latin typeface="Conduit ITC Light" pitchFamily="2" charset="0"/>
              </a:rPr>
              <a:t> ut est, </a:t>
            </a:r>
            <a:r>
              <a:rPr lang="fr-FR" sz="1000" dirty="0" err="1">
                <a:latin typeface="Conduit ITC Light" pitchFamily="2" charset="0"/>
              </a:rPr>
              <a:t>cust</a:t>
            </a:r>
            <a:r>
              <a:rPr lang="fr-FR" sz="1000" dirty="0">
                <a:latin typeface="Conduit ITC Light" pitchFamily="2" charset="0"/>
              </a:rPr>
              <a:t>, ut et vende </a:t>
            </a:r>
            <a:r>
              <a:rPr lang="fr-FR" sz="1000" dirty="0" err="1">
                <a:latin typeface="Conduit ITC Light" pitchFamily="2" charset="0"/>
              </a:rPr>
              <a:t>paruptint</a:t>
            </a:r>
            <a:r>
              <a:rPr lang="fr-FR" sz="1000" dirty="0">
                <a:latin typeface="Conduit ITC Light" pitchFamily="2" charset="0"/>
              </a:rPr>
              <a:t> que </a:t>
            </a:r>
            <a:r>
              <a:rPr lang="fr-FR" sz="1000" dirty="0" err="1">
                <a:latin typeface="Conduit ITC Light" pitchFamily="2" charset="0"/>
              </a:rPr>
              <a:t>lautasp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iendese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digeniminci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nosae</a:t>
            </a:r>
            <a:endParaRPr lang="fr-FR" sz="1000" dirty="0">
              <a:latin typeface="Conduit ITC Light" pitchFamily="2" charset="0"/>
            </a:endParaRPr>
          </a:p>
          <a:p>
            <a:pPr algn="just">
              <a:lnSpc>
                <a:spcPts val="1220"/>
              </a:lnSpc>
            </a:pPr>
            <a:r>
              <a:rPr lang="fr-FR" sz="1000" dirty="0">
                <a:latin typeface="Conduit ITC Light" pitchFamily="2" charset="0"/>
              </a:rPr>
              <a:t>Vel </a:t>
            </a:r>
            <a:r>
              <a:rPr lang="fr-FR" sz="1000" dirty="0" err="1">
                <a:latin typeface="Conduit ITC Light" pitchFamily="2" charset="0"/>
              </a:rPr>
              <a:t>moluptat</a:t>
            </a:r>
            <a:r>
              <a:rPr lang="fr-FR" sz="1000" dirty="0">
                <a:latin typeface="Conduit ITC Light" pitchFamily="2" charset="0"/>
              </a:rPr>
              <a:t> in </a:t>
            </a:r>
            <a:r>
              <a:rPr lang="fr-FR" sz="1000" dirty="0" err="1">
                <a:latin typeface="Conduit ITC Light" pitchFamily="2" charset="0"/>
              </a:rPr>
              <a:t>porio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cust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exeri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utaerit</a:t>
            </a:r>
            <a:r>
              <a:rPr lang="fr-FR" sz="1000" dirty="0">
                <a:latin typeface="Conduit ITC Light" pitchFamily="2" charset="0"/>
              </a:rPr>
              <a:t> mi, </a:t>
            </a:r>
            <a:r>
              <a:rPr lang="fr-FR" sz="1000" dirty="0" err="1">
                <a:latin typeface="Conduit ITC Light" pitchFamily="2" charset="0"/>
              </a:rPr>
              <a:t>exerfero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explibe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ariscium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hillabore</a:t>
            </a:r>
            <a:r>
              <a:rPr lang="fr-FR" sz="1000" dirty="0">
                <a:latin typeface="Conduit ITC Light" pitchFamily="2" charset="0"/>
              </a:rPr>
              <a:t>,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natur</a:t>
            </a:r>
            <a:r>
              <a:rPr lang="fr-FR" sz="1000" dirty="0">
                <a:latin typeface="Conduit ITC Light" pitchFamily="2" charset="0"/>
              </a:rPr>
              <a:t>?</a:t>
            </a:r>
          </a:p>
          <a:p>
            <a:pPr algn="just">
              <a:lnSpc>
                <a:spcPts val="1220"/>
              </a:lnSpc>
            </a:pPr>
            <a:endParaRPr lang="fr-FR" sz="1000" dirty="0">
              <a:latin typeface="Conduit ITC Light" pitchFamily="2" charset="0"/>
            </a:endParaRPr>
          </a:p>
          <a:p>
            <a:pPr algn="just">
              <a:lnSpc>
                <a:spcPts val="1220"/>
              </a:lnSpc>
            </a:pPr>
            <a:r>
              <a:rPr lang="fr-FR" sz="1000" dirty="0">
                <a:latin typeface="Conduit ITC Light" pitchFamily="2" charset="0"/>
              </a:rPr>
              <a:t>Met et </a:t>
            </a:r>
            <a:r>
              <a:rPr lang="fr-FR" sz="1000" dirty="0" err="1">
                <a:latin typeface="Conduit ITC Light" pitchFamily="2" charset="0"/>
              </a:rPr>
              <a:t>aut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latur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simil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molenti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cus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reprem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atus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quatum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adi</a:t>
            </a:r>
            <a:r>
              <a:rPr lang="fr-FR" sz="1000" dirty="0">
                <a:latin typeface="Conduit ITC Light" pitchFamily="2" charset="0"/>
              </a:rPr>
              <a:t> ut </a:t>
            </a:r>
            <a:r>
              <a:rPr lang="fr-FR" sz="1000" dirty="0" err="1">
                <a:latin typeface="Conduit ITC Light" pitchFamily="2" charset="0"/>
              </a:rPr>
              <a:t>quos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volor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millit</a:t>
            </a:r>
            <a:r>
              <a:rPr lang="fr-FR" sz="1000" dirty="0">
                <a:latin typeface="Conduit ITC Light" pitchFamily="2" charset="0"/>
              </a:rPr>
              <a:t> est </a:t>
            </a:r>
            <a:r>
              <a:rPr lang="fr-FR" sz="1000" dirty="0" err="1">
                <a:latin typeface="Conduit ITC Light" pitchFamily="2" charset="0"/>
              </a:rPr>
              <a:t>assi</a:t>
            </a:r>
            <a:r>
              <a:rPr lang="fr-FR" sz="1000" dirty="0">
                <a:latin typeface="Conduit ITC Light" pitchFamily="2" charset="0"/>
              </a:rPr>
              <a:t> di </a:t>
            </a:r>
            <a:r>
              <a:rPr lang="fr-FR" sz="1000" dirty="0" err="1">
                <a:latin typeface="Conduit ITC Light" pitchFamily="2" charset="0"/>
              </a:rPr>
              <a:t>dolore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eumende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moloren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ecuptatur</a:t>
            </a:r>
            <a:endParaRPr lang="fr-FR" sz="1000" dirty="0">
              <a:latin typeface="Conduit ITC Light" pitchFamily="2" charset="0"/>
            </a:endParaRPr>
          </a:p>
          <a:p>
            <a:pPr algn="just">
              <a:lnSpc>
                <a:spcPts val="1220"/>
              </a:lnSpc>
            </a:pPr>
            <a:r>
              <a:rPr lang="fr-FR" sz="1000" dirty="0" err="1">
                <a:latin typeface="Conduit ITC Light" pitchFamily="2" charset="0"/>
              </a:rPr>
              <a:t>Doluptat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latur</a:t>
            </a:r>
            <a:r>
              <a:rPr lang="fr-FR" sz="1000" dirty="0">
                <a:latin typeface="Conduit ITC Light" pitchFamily="2" charset="0"/>
              </a:rPr>
              <a:t> Sus, cum </a:t>
            </a:r>
            <a:r>
              <a:rPr lang="fr-FR" sz="1000" dirty="0" err="1">
                <a:latin typeface="Conduit ITC Light" pitchFamily="2" charset="0"/>
              </a:rPr>
              <a:t>rest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ommos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doluptatur</a:t>
            </a:r>
            <a:r>
              <a:rPr lang="fr-FR" sz="1000" dirty="0">
                <a:latin typeface="Conduit ITC Light" pitchFamily="2" charset="0"/>
              </a:rPr>
              <a:t>? </a:t>
            </a:r>
            <a:r>
              <a:rPr lang="fr-FR" sz="1000" dirty="0" err="1">
                <a:latin typeface="Conduit ITC Light" pitchFamily="2" charset="0"/>
              </a:rPr>
              <a:t>Quis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vellacea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sunt</a:t>
            </a:r>
            <a:r>
              <a:rPr lang="fr-FR" sz="1000" dirty="0">
                <a:latin typeface="Conduit ITC Light" pitchFamily="2" charset="0"/>
              </a:rPr>
              <a:t> de </a:t>
            </a:r>
            <a:r>
              <a:rPr lang="fr-FR" sz="1000" dirty="0" err="1">
                <a:latin typeface="Conduit ITC Light" pitchFamily="2" charset="0"/>
              </a:rPr>
              <a:t>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dolupta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tionse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venim</a:t>
            </a:r>
            <a:r>
              <a:rPr lang="fr-FR" sz="1000" dirty="0">
                <a:latin typeface="Conduit ITC Light" pitchFamily="2" charset="0"/>
              </a:rPr>
              <a:t> repro </a:t>
            </a:r>
            <a:r>
              <a:rPr lang="fr-FR" sz="1000" dirty="0" err="1">
                <a:latin typeface="Conduit ITC Light" pitchFamily="2" charset="0"/>
              </a:rPr>
              <a:t>eatquam</a:t>
            </a:r>
            <a:r>
              <a:rPr lang="fr-FR" sz="1000" dirty="0">
                <a:latin typeface="Conduit ITC Light" pitchFamily="2" charset="0"/>
              </a:rPr>
              <a:t> et assume cum </a:t>
            </a:r>
            <a:r>
              <a:rPr lang="fr-FR" sz="1000" dirty="0" err="1">
                <a:latin typeface="Conduit ITC Light" pitchFamily="2" charset="0"/>
              </a:rPr>
              <a:t>anist</a:t>
            </a:r>
            <a:r>
              <a:rPr lang="fr-FR" sz="1000" dirty="0">
                <a:latin typeface="Conduit ITC Light" pitchFamily="2" charset="0"/>
              </a:rPr>
              <a:t> ut est, </a:t>
            </a:r>
            <a:r>
              <a:rPr lang="fr-FR" sz="1000" dirty="0" err="1">
                <a:latin typeface="Conduit ITC Light" pitchFamily="2" charset="0"/>
              </a:rPr>
              <a:t>cust</a:t>
            </a:r>
            <a:r>
              <a:rPr lang="fr-FR" sz="1000" dirty="0">
                <a:latin typeface="Conduit ITC Light" pitchFamily="2" charset="0"/>
              </a:rPr>
              <a:t>, ut et vende </a:t>
            </a:r>
            <a:r>
              <a:rPr lang="fr-FR" sz="1000" dirty="0" err="1">
                <a:latin typeface="Conduit ITC Light" pitchFamily="2" charset="0"/>
              </a:rPr>
              <a:t>paruptint</a:t>
            </a:r>
            <a:r>
              <a:rPr lang="fr-FR" sz="1000" dirty="0">
                <a:latin typeface="Conduit ITC Light" pitchFamily="2" charset="0"/>
              </a:rPr>
              <a:t> que </a:t>
            </a:r>
            <a:r>
              <a:rPr lang="fr-FR" sz="1000" dirty="0" err="1">
                <a:latin typeface="Conduit ITC Light" pitchFamily="2" charset="0"/>
              </a:rPr>
              <a:t>lautasp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iendese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digeniminci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nosae</a:t>
            </a:r>
            <a:endParaRPr lang="fr-FR" sz="1000" dirty="0">
              <a:latin typeface="Conduit ITC Light" pitchFamily="2" charset="0"/>
            </a:endParaRPr>
          </a:p>
          <a:p>
            <a:pPr algn="just">
              <a:lnSpc>
                <a:spcPts val="1220"/>
              </a:lnSpc>
            </a:pPr>
            <a:r>
              <a:rPr lang="fr-FR" sz="1000" dirty="0">
                <a:latin typeface="Conduit ITC Light" pitchFamily="2" charset="0"/>
              </a:rPr>
              <a:t>Vel </a:t>
            </a:r>
            <a:r>
              <a:rPr lang="fr-FR" sz="1000" dirty="0" err="1">
                <a:latin typeface="Conduit ITC Light" pitchFamily="2" charset="0"/>
              </a:rPr>
              <a:t>moluptat</a:t>
            </a:r>
            <a:r>
              <a:rPr lang="fr-FR" sz="1000" dirty="0">
                <a:latin typeface="Conduit ITC Light" pitchFamily="2" charset="0"/>
              </a:rPr>
              <a:t> in </a:t>
            </a:r>
            <a:r>
              <a:rPr lang="fr-FR" sz="1000" dirty="0" err="1">
                <a:latin typeface="Conduit ITC Light" pitchFamily="2" charset="0"/>
              </a:rPr>
              <a:t>porio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cust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exeri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utaerit</a:t>
            </a:r>
            <a:r>
              <a:rPr lang="fr-FR" sz="1000" dirty="0">
                <a:latin typeface="Conduit ITC Light" pitchFamily="2" charset="0"/>
              </a:rPr>
              <a:t> mi, </a:t>
            </a:r>
            <a:r>
              <a:rPr lang="fr-FR" sz="1000" dirty="0" err="1">
                <a:latin typeface="Conduit ITC Light" pitchFamily="2" charset="0"/>
              </a:rPr>
              <a:t>exerfero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explibe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ariscium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hillabore</a:t>
            </a:r>
            <a:r>
              <a:rPr lang="fr-FR" sz="1000" dirty="0">
                <a:latin typeface="Conduit ITC Light" pitchFamily="2" charset="0"/>
              </a:rPr>
              <a:t>,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natu</a:t>
            </a:r>
            <a:endParaRPr lang="fr-FR" sz="1000" dirty="0">
              <a:latin typeface="Conduit ITC Light" pitchFamily="2" charset="0"/>
            </a:endParaRPr>
          </a:p>
          <a:p>
            <a:pPr algn="just">
              <a:lnSpc>
                <a:spcPts val="1220"/>
              </a:lnSpc>
            </a:pPr>
            <a:r>
              <a:rPr lang="fr-FR" sz="1000" dirty="0">
                <a:latin typeface="Conduit ITC Light" pitchFamily="2" charset="0"/>
              </a:rPr>
              <a:t>Met et </a:t>
            </a:r>
            <a:r>
              <a:rPr lang="fr-FR" sz="1000" dirty="0" err="1">
                <a:latin typeface="Conduit ITC Light" pitchFamily="2" charset="0"/>
              </a:rPr>
              <a:t>aut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latur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simil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molenti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cus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reprem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atus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quatum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adi</a:t>
            </a:r>
            <a:r>
              <a:rPr lang="fr-FR" sz="1000" dirty="0">
                <a:latin typeface="Conduit ITC Light" pitchFamily="2" charset="0"/>
              </a:rPr>
              <a:t> ut </a:t>
            </a:r>
            <a:r>
              <a:rPr lang="fr-FR" sz="1000" dirty="0" err="1">
                <a:latin typeface="Conduit ITC Light" pitchFamily="2" charset="0"/>
              </a:rPr>
              <a:t>quos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volor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millit</a:t>
            </a:r>
            <a:r>
              <a:rPr lang="fr-FR" sz="1000" dirty="0">
                <a:latin typeface="Conduit ITC Light" pitchFamily="2" charset="0"/>
              </a:rPr>
              <a:t> est </a:t>
            </a:r>
            <a:r>
              <a:rPr lang="fr-FR" sz="1000" dirty="0" err="1">
                <a:latin typeface="Conduit ITC Light" pitchFamily="2" charset="0"/>
              </a:rPr>
              <a:t>assi</a:t>
            </a:r>
            <a:r>
              <a:rPr lang="fr-FR" sz="1000" dirty="0">
                <a:latin typeface="Conduit ITC Light" pitchFamily="2" charset="0"/>
              </a:rPr>
              <a:t> di </a:t>
            </a:r>
            <a:r>
              <a:rPr lang="fr-FR" sz="1000" dirty="0" err="1">
                <a:latin typeface="Conduit ITC Light" pitchFamily="2" charset="0"/>
              </a:rPr>
              <a:t>dolore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eumende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moloren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ecuptatur</a:t>
            </a:r>
            <a:endParaRPr lang="fr-FR" sz="1000" dirty="0">
              <a:latin typeface="Conduit ITC Medium" pitchFamily="2" charset="0"/>
            </a:endParaRPr>
          </a:p>
          <a:p>
            <a:endParaRPr lang="fr-FR" dirty="0">
              <a:latin typeface="Conduit ITC Medium" pitchFamily="2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3FC9A7D4-76EA-BDE2-C524-B81BF2F8A447}"/>
              </a:ext>
            </a:extLst>
          </p:cNvPr>
          <p:cNvSpPr/>
          <p:nvPr/>
        </p:nvSpPr>
        <p:spPr>
          <a:xfrm>
            <a:off x="4856127" y="7048403"/>
            <a:ext cx="2527095" cy="3389461"/>
          </a:xfrm>
          <a:prstGeom prst="rect">
            <a:avLst/>
          </a:prstGeom>
          <a:solidFill>
            <a:srgbClr val="7E70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                                                                                                     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="" xmlns:a16="http://schemas.microsoft.com/office/drawing/2014/main" id="{6F116814-4C9A-1F30-0940-D019758E3C5E}"/>
              </a:ext>
            </a:extLst>
          </p:cNvPr>
          <p:cNvSpPr txBox="1"/>
          <p:nvPr/>
        </p:nvSpPr>
        <p:spPr>
          <a:xfrm>
            <a:off x="5000368" y="7311086"/>
            <a:ext cx="224892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Conduit ITC Medium" pitchFamily="2" charset="0"/>
              </a:rPr>
              <a:t>GRAPHIQUE </a:t>
            </a:r>
          </a:p>
          <a:p>
            <a:pPr algn="ctr"/>
            <a:r>
              <a:rPr lang="fr-FR" sz="1100" dirty="0">
                <a:latin typeface="Conduit ITC Medium" pitchFamily="2" charset="0"/>
              </a:rPr>
              <a:t>(il pourra être réalisé par l’animation régionale suivant le fichier E</a:t>
            </a:r>
            <a:r>
              <a:rPr lang="fr-FR" sz="1100" dirty="0" smtClean="0">
                <a:latin typeface="Conduit ITC Medium" pitchFamily="2" charset="0"/>
              </a:rPr>
              <a:t>xcel </a:t>
            </a:r>
            <a:r>
              <a:rPr lang="fr-FR" sz="1100" dirty="0">
                <a:latin typeface="Conduit ITC Medium" pitchFamily="2" charset="0"/>
              </a:rPr>
              <a:t>de remontée des indicateurs)</a:t>
            </a:r>
          </a:p>
          <a:p>
            <a:pPr algn="ctr"/>
            <a:endParaRPr lang="fr-FR" sz="1100" dirty="0"/>
          </a:p>
        </p:txBody>
      </p:sp>
      <p:pic>
        <p:nvPicPr>
          <p:cNvPr id="18" name="Image 17">
            <a:extLst>
              <a:ext uri="{FF2B5EF4-FFF2-40B4-BE49-F238E27FC236}">
                <a16:creationId xmlns="" xmlns:a16="http://schemas.microsoft.com/office/drawing/2014/main" id="{4CCC9F05-DE08-371D-6B3A-32B83B4760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" y="6576982"/>
            <a:ext cx="7556500" cy="3556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="" xmlns:a16="http://schemas.microsoft.com/office/drawing/2014/main" id="{28512950-8151-6B0F-113A-7941E33506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6110" y="128863"/>
            <a:ext cx="727952" cy="727952"/>
          </a:xfrm>
          <a:prstGeom prst="rect">
            <a:avLst/>
          </a:prstGeom>
        </p:spPr>
      </p:pic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228D83EA-D521-0D11-95F5-C74B4BAF5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95046" y="325087"/>
            <a:ext cx="562137" cy="374306"/>
          </a:xfrm>
        </p:spPr>
        <p:txBody>
          <a:bodyPr>
            <a:normAutofit fontScale="92500" lnSpcReduction="10000"/>
          </a:bodyPr>
          <a:lstStyle/>
          <a:p>
            <a:r>
              <a:rPr lang="fr-FR" sz="1200" dirty="0">
                <a:latin typeface="Conduit ITC Medium" pitchFamily="2" charset="0"/>
              </a:rPr>
              <a:t>Picto filière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0F30228C-B9ED-3F73-B07D-223CF5697F82}"/>
              </a:ext>
            </a:extLst>
          </p:cNvPr>
          <p:cNvSpPr/>
          <p:nvPr/>
        </p:nvSpPr>
        <p:spPr>
          <a:xfrm>
            <a:off x="389840" y="4418679"/>
            <a:ext cx="6859457" cy="1803096"/>
          </a:xfrm>
          <a:prstGeom prst="rect">
            <a:avLst/>
          </a:prstGeom>
          <a:noFill/>
          <a:ln w="25400">
            <a:solidFill>
              <a:srgbClr val="007F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="" xmlns:a16="http://schemas.microsoft.com/office/drawing/2014/main" id="{C3992DEE-A7AE-B8D8-9231-C0E6FC836618}"/>
              </a:ext>
            </a:extLst>
          </p:cNvPr>
          <p:cNvSpPr txBox="1"/>
          <p:nvPr/>
        </p:nvSpPr>
        <p:spPr>
          <a:xfrm>
            <a:off x="548266" y="2745673"/>
            <a:ext cx="222182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Conduit ITC Medium" pitchFamily="2" charset="0"/>
              </a:rPr>
              <a:t>PHOTO DU GROUPE</a:t>
            </a:r>
          </a:p>
          <a:p>
            <a:pPr algn="ctr"/>
            <a:r>
              <a:rPr lang="fr-FR" sz="1100" dirty="0">
                <a:latin typeface="Conduit ITC Medium" pitchFamily="2" charset="0"/>
              </a:rPr>
              <a:t>(celle du poster ?)</a:t>
            </a:r>
          </a:p>
          <a:p>
            <a:pPr algn="ctr"/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19110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CD5EB30D-6C12-CF44-37C9-94C82E81794C}"/>
              </a:ext>
            </a:extLst>
          </p:cNvPr>
          <p:cNvSpPr/>
          <p:nvPr/>
        </p:nvSpPr>
        <p:spPr>
          <a:xfrm>
            <a:off x="3516923" y="1616378"/>
            <a:ext cx="3890154" cy="1440541"/>
          </a:xfrm>
          <a:prstGeom prst="rect">
            <a:avLst/>
          </a:prstGeom>
          <a:solidFill>
            <a:srgbClr val="7E70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                                                                                                     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0FBC886F-F41F-C29E-D290-F76A57FF5D4B}"/>
              </a:ext>
            </a:extLst>
          </p:cNvPr>
          <p:cNvSpPr txBox="1"/>
          <p:nvPr/>
        </p:nvSpPr>
        <p:spPr>
          <a:xfrm>
            <a:off x="3779837" y="2087145"/>
            <a:ext cx="336710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Conduit ITC Medium" pitchFamily="2" charset="0"/>
              </a:rPr>
              <a:t>Analyse + illustrations possibles </a:t>
            </a:r>
          </a:p>
          <a:p>
            <a:pPr algn="ctr"/>
            <a:r>
              <a:rPr lang="fr-FR" sz="1100" dirty="0">
                <a:latin typeface="Conduit ITC Light" pitchFamily="2" charset="0"/>
              </a:rPr>
              <a:t>(graphiques, schémas etc.)</a:t>
            </a:r>
          </a:p>
          <a:p>
            <a:pPr algn="ctr"/>
            <a:endParaRPr lang="fr-FR" sz="1100" dirty="0"/>
          </a:p>
        </p:txBody>
      </p:sp>
      <p:sp>
        <p:nvSpPr>
          <p:cNvPr id="7" name="ZoneTexte 6">
            <a:extLst>
              <a:ext uri="{FF2B5EF4-FFF2-40B4-BE49-F238E27FC236}">
                <a16:creationId xmlns="" xmlns:a16="http://schemas.microsoft.com/office/drawing/2014/main" id="{F30FDC0A-62B2-B2C9-9CC4-7EBB324E7ACC}"/>
              </a:ext>
            </a:extLst>
          </p:cNvPr>
          <p:cNvSpPr txBox="1"/>
          <p:nvPr/>
        </p:nvSpPr>
        <p:spPr>
          <a:xfrm>
            <a:off x="564880" y="3319744"/>
            <a:ext cx="6920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DF5062"/>
                </a:solidFill>
                <a:latin typeface="Conduit ITC Medium" pitchFamily="2" charset="0"/>
              </a:rPr>
              <a:t>LA </a:t>
            </a:r>
            <a:r>
              <a:rPr lang="fr-FR" dirty="0">
                <a:solidFill>
                  <a:srgbClr val="DF5062"/>
                </a:solidFill>
                <a:latin typeface="Conduit ITC Medium" pitchFamily="2" charset="0"/>
              </a:rPr>
              <a:t>VIE DU GROUPE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E4E31438-F5EA-7642-94FB-D629457A78BA}"/>
              </a:ext>
            </a:extLst>
          </p:cNvPr>
          <p:cNvSpPr txBox="1"/>
          <p:nvPr/>
        </p:nvSpPr>
        <p:spPr>
          <a:xfrm>
            <a:off x="544234" y="963355"/>
            <a:ext cx="69208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fr-FR" dirty="0" smtClean="0">
                <a:solidFill>
                  <a:srgbClr val="007FBA"/>
                </a:solidFill>
                <a:latin typeface="Conduit ITC Medium" pitchFamily="2" charset="0"/>
              </a:rPr>
              <a:t>NOMS </a:t>
            </a:r>
            <a:r>
              <a:rPr lang="fr-FR" dirty="0">
                <a:solidFill>
                  <a:srgbClr val="007FBA"/>
                </a:solidFill>
                <a:latin typeface="Conduit ITC Medium" pitchFamily="2" charset="0"/>
              </a:rPr>
              <a:t>DE DEUX AUTRES INDICATEURS MARQUANTS </a:t>
            </a:r>
            <a:r>
              <a:rPr lang="fr-FR" sz="1200" dirty="0" smtClean="0">
                <a:solidFill>
                  <a:srgbClr val="007FBA"/>
                </a:solidFill>
                <a:latin typeface="Conduit ITC Medium" pitchFamily="2" charset="0"/>
              </a:rPr>
              <a:t>(environnementaux </a:t>
            </a:r>
            <a:r>
              <a:rPr lang="fr-FR" sz="1200" dirty="0">
                <a:solidFill>
                  <a:srgbClr val="007FBA"/>
                </a:solidFill>
                <a:latin typeface="Conduit ITC Medium" pitchFamily="2" charset="0"/>
              </a:rPr>
              <a:t>et/ou sociaux et/ou économiques)</a:t>
            </a:r>
            <a:endParaRPr lang="fr-FR" dirty="0">
              <a:solidFill>
                <a:srgbClr val="007FBA"/>
              </a:solidFill>
              <a:latin typeface="Conduit ITC Medium" pitchFamily="2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63A64C43-2E1F-5691-CEDF-1AE653ECCF80}"/>
              </a:ext>
            </a:extLst>
          </p:cNvPr>
          <p:cNvSpPr txBox="1"/>
          <p:nvPr/>
        </p:nvSpPr>
        <p:spPr>
          <a:xfrm>
            <a:off x="2559420" y="3315967"/>
            <a:ext cx="5046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i="1" dirty="0">
                <a:latin typeface="Conduit ITC Medium" pitchFamily="2" charset="0"/>
              </a:rPr>
              <a:t>Décrire deux, trois actions qui ont été menées par le groupe et qui répondent à la thématique principale du groupe, organisation du groupe pendant les 3 ans (nombre de réunions etc.)</a:t>
            </a:r>
            <a:endParaRPr lang="fr-FR" sz="1600" i="1" dirty="0">
              <a:latin typeface="Conduit ITC Medium" pitchFamily="2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="" xmlns:a16="http://schemas.microsoft.com/office/drawing/2014/main" id="{054C0E71-8BDC-340E-9F8B-84E211D2F4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86626"/>
            <a:ext cx="7559675" cy="132904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="" xmlns:a16="http://schemas.microsoft.com/office/drawing/2014/main" id="{B87B43FE-76D0-5213-D43A-CA6DCA73C2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2592" y="5294972"/>
            <a:ext cx="1916150" cy="191615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="" xmlns:a16="http://schemas.microsoft.com/office/drawing/2014/main" id="{A34A217E-9BE7-0BAB-8603-669B295519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3861" y="5512720"/>
            <a:ext cx="659238" cy="659238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="" xmlns:a16="http://schemas.microsoft.com/office/drawing/2014/main" id="{42AB4D36-49B0-1F2C-A704-5395BBC92C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7" y="1298129"/>
            <a:ext cx="7556500" cy="35560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="" xmlns:a16="http://schemas.microsoft.com/office/drawing/2014/main" id="{35A4104B-D34F-07FE-27CC-E4DF7DD246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7" y="3468233"/>
            <a:ext cx="7556500" cy="355600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="" xmlns:a16="http://schemas.microsoft.com/office/drawing/2014/main" id="{C48823F3-C170-4DDF-6A99-503949926CED}"/>
              </a:ext>
            </a:extLst>
          </p:cNvPr>
          <p:cNvSpPr txBox="1"/>
          <p:nvPr/>
        </p:nvSpPr>
        <p:spPr>
          <a:xfrm>
            <a:off x="564881" y="1576623"/>
            <a:ext cx="2851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220"/>
              </a:lnSpc>
            </a:pPr>
            <a:r>
              <a:rPr lang="fr-FR" sz="1000" dirty="0">
                <a:latin typeface="Conduit ITC Light" pitchFamily="2" charset="0"/>
              </a:rPr>
              <a:t>Vel </a:t>
            </a:r>
            <a:r>
              <a:rPr lang="fr-FR" sz="1000" dirty="0" err="1">
                <a:latin typeface="Conduit ITC Light" pitchFamily="2" charset="0"/>
              </a:rPr>
              <a:t>moluptat</a:t>
            </a:r>
            <a:r>
              <a:rPr lang="fr-FR" sz="1000" dirty="0">
                <a:latin typeface="Conduit ITC Light" pitchFamily="2" charset="0"/>
              </a:rPr>
              <a:t> in </a:t>
            </a:r>
            <a:r>
              <a:rPr lang="fr-FR" sz="1000" dirty="0" err="1">
                <a:latin typeface="Conduit ITC Light" pitchFamily="2" charset="0"/>
              </a:rPr>
              <a:t>porio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cust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exeri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utaerit</a:t>
            </a:r>
            <a:r>
              <a:rPr lang="fr-FR" sz="1000" dirty="0">
                <a:latin typeface="Conduit ITC Light" pitchFamily="2" charset="0"/>
              </a:rPr>
              <a:t> mi, </a:t>
            </a:r>
            <a:r>
              <a:rPr lang="fr-FR" sz="1000" dirty="0" err="1">
                <a:latin typeface="Conduit ITC Light" pitchFamily="2" charset="0"/>
              </a:rPr>
              <a:t>exerfero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explibe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ariscium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hillabore</a:t>
            </a:r>
            <a:r>
              <a:rPr lang="fr-FR" sz="1000" dirty="0">
                <a:latin typeface="Conduit ITC Light" pitchFamily="2" charset="0"/>
              </a:rPr>
              <a:t>,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natur</a:t>
            </a:r>
            <a:r>
              <a:rPr lang="fr-FR" sz="1000" dirty="0">
                <a:latin typeface="Conduit ITC Light" pitchFamily="2" charset="0"/>
              </a:rPr>
              <a:t>?</a:t>
            </a:r>
          </a:p>
          <a:p>
            <a:pPr algn="just">
              <a:lnSpc>
                <a:spcPts val="1220"/>
              </a:lnSpc>
            </a:pPr>
            <a:r>
              <a:rPr lang="fr-FR" sz="1000" dirty="0">
                <a:latin typeface="Conduit ITC Light" pitchFamily="2" charset="0"/>
              </a:rPr>
              <a:t>Met et </a:t>
            </a:r>
            <a:r>
              <a:rPr lang="fr-FR" sz="1000" dirty="0" err="1">
                <a:latin typeface="Conduit ITC Light" pitchFamily="2" charset="0"/>
              </a:rPr>
              <a:t>aut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latur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simil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molenti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cus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reprem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atus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quatum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adi</a:t>
            </a:r>
            <a:r>
              <a:rPr lang="fr-FR" sz="1000" dirty="0">
                <a:latin typeface="Conduit ITC Light" pitchFamily="2" charset="0"/>
              </a:rPr>
              <a:t> ut </a:t>
            </a:r>
            <a:r>
              <a:rPr lang="fr-FR" sz="1000" dirty="0" err="1">
                <a:latin typeface="Conduit ITC Light" pitchFamily="2" charset="0"/>
              </a:rPr>
              <a:t>quos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volor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millit</a:t>
            </a:r>
            <a:r>
              <a:rPr lang="fr-FR" sz="1000" dirty="0">
                <a:latin typeface="Conduit ITC Light" pitchFamily="2" charset="0"/>
              </a:rPr>
              <a:t> est </a:t>
            </a:r>
            <a:r>
              <a:rPr lang="fr-FR" sz="1000" dirty="0" err="1">
                <a:latin typeface="Conduit ITC Light" pitchFamily="2" charset="0"/>
              </a:rPr>
              <a:t>assi</a:t>
            </a:r>
            <a:r>
              <a:rPr lang="fr-FR" sz="1000" dirty="0">
                <a:latin typeface="Conduit ITC Light" pitchFamily="2" charset="0"/>
              </a:rPr>
              <a:t> di </a:t>
            </a:r>
            <a:r>
              <a:rPr lang="fr-FR" sz="1000" dirty="0" err="1">
                <a:latin typeface="Conduit ITC Light" pitchFamily="2" charset="0"/>
              </a:rPr>
              <a:t>dolore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eumende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moloren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ecuptatur</a:t>
            </a:r>
            <a:r>
              <a:rPr lang="fr-FR" sz="1000" dirty="0">
                <a:latin typeface="Conduit ITC Light" pitchFamily="2" charset="0"/>
              </a:rPr>
              <a:t>?</a:t>
            </a:r>
          </a:p>
          <a:p>
            <a:pPr algn="just">
              <a:lnSpc>
                <a:spcPts val="1220"/>
              </a:lnSpc>
            </a:pPr>
            <a:r>
              <a:rPr lang="fr-FR" sz="1000" dirty="0" err="1">
                <a:latin typeface="Conduit ITC Light" pitchFamily="2" charset="0"/>
              </a:rPr>
              <a:t>Doluptat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latur</a:t>
            </a:r>
            <a:r>
              <a:rPr lang="fr-FR" sz="1000" dirty="0">
                <a:latin typeface="Conduit ITC Light" pitchFamily="2" charset="0"/>
              </a:rPr>
              <a:t>? Sus, cum </a:t>
            </a:r>
            <a:r>
              <a:rPr lang="fr-FR" sz="1000" dirty="0" err="1">
                <a:latin typeface="Conduit ITC Light" pitchFamily="2" charset="0"/>
              </a:rPr>
              <a:t>rest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ommos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doluptatur</a:t>
            </a:r>
            <a:r>
              <a:rPr lang="fr-FR" sz="1000" dirty="0">
                <a:latin typeface="Conduit ITC Light" pitchFamily="2" charset="0"/>
              </a:rPr>
              <a:t>? </a:t>
            </a:r>
            <a:r>
              <a:rPr lang="fr-FR" sz="1000" dirty="0" err="1">
                <a:latin typeface="Conduit ITC Light" pitchFamily="2" charset="0"/>
              </a:rPr>
              <a:t>Quis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vellacea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sunt</a:t>
            </a:r>
            <a:r>
              <a:rPr lang="fr-FR" sz="1000" dirty="0">
                <a:latin typeface="Conduit ITC Light" pitchFamily="2" charset="0"/>
              </a:rPr>
              <a:t> de </a:t>
            </a:r>
            <a:r>
              <a:rPr lang="fr-FR" sz="1000" dirty="0" err="1">
                <a:latin typeface="Conduit ITC Light" pitchFamily="2" charset="0"/>
              </a:rPr>
              <a:t>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dolupta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tionse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venim</a:t>
            </a:r>
            <a:r>
              <a:rPr lang="fr-FR" sz="1000" dirty="0">
                <a:latin typeface="Conduit ITC Light" pitchFamily="2" charset="0"/>
              </a:rPr>
              <a:t> repro </a:t>
            </a:r>
            <a:r>
              <a:rPr lang="fr-FR" sz="1000" dirty="0" err="1">
                <a:latin typeface="Conduit ITC Light" pitchFamily="2" charset="0"/>
              </a:rPr>
              <a:t>eatquam</a:t>
            </a:r>
            <a:r>
              <a:rPr lang="fr-FR" sz="1000" dirty="0">
                <a:latin typeface="Conduit ITC Light" pitchFamily="2" charset="0"/>
              </a:rPr>
              <a:t> et assume cum </a:t>
            </a:r>
            <a:r>
              <a:rPr lang="fr-FR" sz="1000" dirty="0" err="1">
                <a:latin typeface="Conduit ITC Light" pitchFamily="2" charset="0"/>
              </a:rPr>
              <a:t>anist</a:t>
            </a:r>
            <a:r>
              <a:rPr lang="fr-FR" sz="1000" dirty="0">
                <a:latin typeface="Conduit ITC Light" pitchFamily="2" charset="0"/>
              </a:rPr>
              <a:t> ut est, </a:t>
            </a:r>
            <a:r>
              <a:rPr lang="fr-FR" sz="1000" dirty="0" err="1">
                <a:latin typeface="Conduit ITC Light" pitchFamily="2" charset="0"/>
              </a:rPr>
              <a:t>cust</a:t>
            </a:r>
            <a:r>
              <a:rPr lang="fr-FR" sz="1000" dirty="0">
                <a:latin typeface="Conduit ITC Light" pitchFamily="2" charset="0"/>
              </a:rPr>
              <a:t>, ut et vende </a:t>
            </a:r>
            <a:r>
              <a:rPr lang="fr-FR" sz="1000" dirty="0" err="1">
                <a:latin typeface="Conduit ITC Light" pitchFamily="2" charset="0"/>
              </a:rPr>
              <a:t>paruptint</a:t>
            </a:r>
            <a:r>
              <a:rPr lang="fr-FR" sz="1000" dirty="0">
                <a:latin typeface="Conduit ITC Light" pitchFamily="2" charset="0"/>
              </a:rPr>
              <a:t> que </a:t>
            </a:r>
            <a:r>
              <a:rPr lang="fr-FR" sz="1000" dirty="0" err="1">
                <a:latin typeface="Conduit ITC Light" pitchFamily="2" charset="0"/>
              </a:rPr>
              <a:t>lautasp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iendese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digeniminci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nosae</a:t>
            </a:r>
            <a:endParaRPr lang="fr-FR" sz="1000" dirty="0">
              <a:latin typeface="Conduit ITC Light" pitchFamily="2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="" xmlns:a16="http://schemas.microsoft.com/office/drawing/2014/main" id="{CDFC9DFF-F1F8-5D60-3C63-9C3160450E86}"/>
              </a:ext>
            </a:extLst>
          </p:cNvPr>
          <p:cNvSpPr txBox="1"/>
          <p:nvPr/>
        </p:nvSpPr>
        <p:spPr>
          <a:xfrm>
            <a:off x="381837" y="3783727"/>
            <a:ext cx="421815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Wingdings" pitchFamily="2" charset="2"/>
              <a:buChar char="Ø"/>
            </a:pPr>
            <a:r>
              <a:rPr lang="fr-FR" sz="1000" b="1" dirty="0" err="1">
                <a:solidFill>
                  <a:srgbClr val="DF5062"/>
                </a:solidFill>
                <a:latin typeface="Conduit ITC" pitchFamily="2" charset="0"/>
              </a:rPr>
              <a:t>Doluptat</a:t>
            </a:r>
            <a:r>
              <a:rPr lang="fr-FR" sz="1000" b="1" dirty="0">
                <a:solidFill>
                  <a:srgbClr val="DF5062"/>
                </a:solidFill>
                <a:latin typeface="Conduit ITC" pitchFamily="2" charset="0"/>
              </a:rPr>
              <a:t> </a:t>
            </a:r>
            <a:r>
              <a:rPr lang="fr-FR" sz="1000" b="1" dirty="0" err="1">
                <a:solidFill>
                  <a:srgbClr val="DF5062"/>
                </a:solidFill>
                <a:latin typeface="Conduit ITC" pitchFamily="2" charset="0"/>
              </a:rPr>
              <a:t>latur</a:t>
            </a:r>
            <a:r>
              <a:rPr lang="fr-FR" sz="1000" b="1" dirty="0">
                <a:solidFill>
                  <a:srgbClr val="DF5062"/>
                </a:solidFill>
                <a:latin typeface="Conduit ITC" pitchFamily="2" charset="0"/>
              </a:rPr>
              <a:t> -  </a:t>
            </a:r>
            <a:r>
              <a:rPr lang="fr-FR" sz="1000" dirty="0">
                <a:latin typeface="Conduit ITC Light" pitchFamily="2" charset="0"/>
              </a:rPr>
              <a:t>Sus, cum </a:t>
            </a:r>
            <a:r>
              <a:rPr lang="fr-FR" sz="1000" dirty="0" err="1">
                <a:latin typeface="Conduit ITC Light" pitchFamily="2" charset="0"/>
              </a:rPr>
              <a:t>rest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ommos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doluptatur</a:t>
            </a:r>
            <a:r>
              <a:rPr lang="fr-FR" sz="1000" dirty="0">
                <a:latin typeface="Conduit ITC Light" pitchFamily="2" charset="0"/>
              </a:rPr>
              <a:t>? </a:t>
            </a:r>
            <a:r>
              <a:rPr lang="fr-FR" sz="1000" dirty="0" err="1">
                <a:latin typeface="Conduit ITC Light" pitchFamily="2" charset="0"/>
              </a:rPr>
              <a:t>Quis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vellacea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sunt</a:t>
            </a:r>
            <a:r>
              <a:rPr lang="fr-FR" sz="1000" dirty="0">
                <a:latin typeface="Conduit ITC Light" pitchFamily="2" charset="0"/>
              </a:rPr>
              <a:t> de </a:t>
            </a:r>
            <a:r>
              <a:rPr lang="fr-FR" sz="1000" dirty="0" err="1">
                <a:latin typeface="Conduit ITC Light" pitchFamily="2" charset="0"/>
              </a:rPr>
              <a:t>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dolupta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tionse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venim</a:t>
            </a:r>
            <a:r>
              <a:rPr lang="fr-FR" sz="1000" dirty="0">
                <a:latin typeface="Conduit ITC Light" pitchFamily="2" charset="0"/>
              </a:rPr>
              <a:t> repro </a:t>
            </a:r>
            <a:r>
              <a:rPr lang="fr-FR" sz="1000" dirty="0" err="1">
                <a:latin typeface="Conduit ITC Light" pitchFamily="2" charset="0"/>
              </a:rPr>
              <a:t>eatquam</a:t>
            </a:r>
            <a:r>
              <a:rPr lang="fr-FR" sz="1000" dirty="0">
                <a:latin typeface="Conduit ITC Light" pitchFamily="2" charset="0"/>
              </a:rPr>
              <a:t> et assume cum </a:t>
            </a:r>
            <a:r>
              <a:rPr lang="fr-FR" sz="1000" dirty="0" err="1">
                <a:latin typeface="Conduit ITC Light" pitchFamily="2" charset="0"/>
              </a:rPr>
              <a:t>anist</a:t>
            </a:r>
            <a:r>
              <a:rPr lang="fr-FR" sz="1000" dirty="0">
                <a:latin typeface="Conduit ITC Light" pitchFamily="2" charset="0"/>
              </a:rPr>
              <a:t> ut est, </a:t>
            </a:r>
            <a:r>
              <a:rPr lang="fr-FR" sz="1000" dirty="0" err="1">
                <a:latin typeface="Conduit ITC Light" pitchFamily="2" charset="0"/>
              </a:rPr>
              <a:t>cust</a:t>
            </a:r>
            <a:r>
              <a:rPr lang="fr-FR" sz="1000" dirty="0">
                <a:latin typeface="Conduit ITC Light" pitchFamily="2" charset="0"/>
              </a:rPr>
              <a:t>, ut et vende </a:t>
            </a:r>
            <a:r>
              <a:rPr lang="fr-FR" sz="1000" dirty="0" err="1">
                <a:latin typeface="Conduit ITC Light" pitchFamily="2" charset="0"/>
              </a:rPr>
              <a:t>paruptint</a:t>
            </a:r>
            <a:r>
              <a:rPr lang="fr-FR" sz="1000" dirty="0">
                <a:latin typeface="Conduit ITC Light" pitchFamily="2" charset="0"/>
              </a:rPr>
              <a:t> que </a:t>
            </a:r>
            <a:r>
              <a:rPr lang="fr-FR" sz="1000" dirty="0" err="1">
                <a:latin typeface="Conduit ITC Light" pitchFamily="2" charset="0"/>
              </a:rPr>
              <a:t>lautasp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iendese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digeniminci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nosae</a:t>
            </a:r>
            <a:r>
              <a:rPr lang="fr-FR" sz="1000" dirty="0">
                <a:latin typeface="Conduit ITC Light" pitchFamily="2" charset="0"/>
              </a:rPr>
              <a:t> .</a:t>
            </a:r>
          </a:p>
          <a:p>
            <a:pPr marL="171450" indent="-171450" algn="just">
              <a:buFont typeface="Wingdings" pitchFamily="2" charset="2"/>
              <a:buChar char="Ø"/>
            </a:pPr>
            <a:endParaRPr lang="fr-FR" sz="1000" dirty="0">
              <a:latin typeface="Conduit ITC Light" pitchFamily="2" charset="0"/>
            </a:endParaRPr>
          </a:p>
          <a:p>
            <a:pPr marL="171450" indent="-171450" algn="just">
              <a:lnSpc>
                <a:spcPts val="1220"/>
              </a:lnSpc>
              <a:buFont typeface="Wingdings" pitchFamily="2" charset="2"/>
              <a:buChar char="Ø"/>
            </a:pPr>
            <a:r>
              <a:rPr lang="fr-FR" sz="1000" b="1" dirty="0">
                <a:solidFill>
                  <a:srgbClr val="DF5062"/>
                </a:solidFill>
                <a:latin typeface="Conduit ITC" pitchFamily="2" charset="0"/>
              </a:rPr>
              <a:t>Vel </a:t>
            </a:r>
            <a:r>
              <a:rPr lang="fr-FR" sz="1000" b="1" dirty="0" err="1">
                <a:solidFill>
                  <a:srgbClr val="DF5062"/>
                </a:solidFill>
                <a:latin typeface="Conduit ITC" pitchFamily="2" charset="0"/>
              </a:rPr>
              <a:t>moluptat</a:t>
            </a:r>
            <a:r>
              <a:rPr lang="fr-FR" sz="1000" b="1" dirty="0">
                <a:solidFill>
                  <a:srgbClr val="DF5062"/>
                </a:solidFill>
                <a:latin typeface="Conduit ITC" pitchFamily="2" charset="0"/>
              </a:rPr>
              <a:t> in </a:t>
            </a:r>
            <a:r>
              <a:rPr lang="fr-FR" sz="1000" b="1" dirty="0" err="1">
                <a:solidFill>
                  <a:srgbClr val="DF5062"/>
                </a:solidFill>
                <a:latin typeface="Conduit ITC" pitchFamily="2" charset="0"/>
              </a:rPr>
              <a:t>porio</a:t>
            </a:r>
            <a:r>
              <a:rPr lang="fr-FR" sz="1000" b="1" dirty="0">
                <a:solidFill>
                  <a:srgbClr val="DF5062"/>
                </a:solidFill>
                <a:latin typeface="Conduit ITC" pitchFamily="2" charset="0"/>
              </a:rPr>
              <a:t> </a:t>
            </a:r>
            <a:r>
              <a:rPr lang="fr-FR" sz="1000" b="1" dirty="0" err="1">
                <a:solidFill>
                  <a:srgbClr val="DF5062"/>
                </a:solidFill>
                <a:latin typeface="Conduit ITC" pitchFamily="2" charset="0"/>
              </a:rPr>
              <a:t>cust</a:t>
            </a:r>
            <a:r>
              <a:rPr lang="fr-FR" sz="1000" b="1" dirty="0">
                <a:solidFill>
                  <a:srgbClr val="DF5062"/>
                </a:solidFill>
                <a:latin typeface="Conduit ITC" pitchFamily="2" charset="0"/>
              </a:rPr>
              <a:t> </a:t>
            </a:r>
            <a:r>
              <a:rPr lang="fr-FR" sz="1000" b="1" dirty="0" err="1">
                <a:solidFill>
                  <a:srgbClr val="DF5062"/>
                </a:solidFill>
                <a:latin typeface="Conduit ITC" pitchFamily="2" charset="0"/>
              </a:rPr>
              <a:t>exeri</a:t>
            </a:r>
            <a:r>
              <a:rPr lang="fr-FR" sz="1000" b="1" dirty="0">
                <a:solidFill>
                  <a:srgbClr val="DF5062"/>
                </a:solidFill>
                <a:latin typeface="Conduit ITC" pitchFamily="2" charset="0"/>
              </a:rPr>
              <a:t> </a:t>
            </a:r>
            <a:r>
              <a:rPr lang="fr-FR" sz="1000" b="1" dirty="0" err="1">
                <a:solidFill>
                  <a:srgbClr val="DF5062"/>
                </a:solidFill>
                <a:latin typeface="Conduit ITC" pitchFamily="2" charset="0"/>
              </a:rPr>
              <a:t>utaerit</a:t>
            </a:r>
            <a:r>
              <a:rPr lang="fr-FR" sz="1000" b="1" dirty="0">
                <a:solidFill>
                  <a:srgbClr val="DF5062"/>
                </a:solidFill>
                <a:latin typeface="Conduit ITC" pitchFamily="2" charset="0"/>
              </a:rPr>
              <a:t> mi </a:t>
            </a:r>
            <a:r>
              <a:rPr lang="fr-FR" sz="1000" dirty="0">
                <a:solidFill>
                  <a:srgbClr val="DF5062"/>
                </a:solidFill>
                <a:latin typeface="Conduit ITC Light" pitchFamily="2" charset="0"/>
              </a:rPr>
              <a:t>- </a:t>
            </a:r>
            <a:r>
              <a:rPr lang="fr-FR" sz="1000" dirty="0" err="1">
                <a:latin typeface="Conduit ITC Light" pitchFamily="2" charset="0"/>
              </a:rPr>
              <a:t>exerfero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explibe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ariscium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hillabore</a:t>
            </a:r>
            <a:r>
              <a:rPr lang="fr-FR" sz="1000" dirty="0">
                <a:latin typeface="Conduit ITC Light" pitchFamily="2" charset="0"/>
              </a:rPr>
              <a:t>,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natur?Met</a:t>
            </a:r>
            <a:r>
              <a:rPr lang="fr-FR" sz="1000" dirty="0">
                <a:latin typeface="Conduit ITC Light" pitchFamily="2" charset="0"/>
              </a:rPr>
              <a:t> et </a:t>
            </a:r>
            <a:r>
              <a:rPr lang="fr-FR" sz="1000" dirty="0" err="1">
                <a:latin typeface="Conduit ITC Light" pitchFamily="2" charset="0"/>
              </a:rPr>
              <a:t>aut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latur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simil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molenti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cus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reprem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atus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quatum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adi</a:t>
            </a:r>
            <a:r>
              <a:rPr lang="fr-FR" sz="1000" dirty="0">
                <a:latin typeface="Conduit ITC Light" pitchFamily="2" charset="0"/>
              </a:rPr>
              <a:t> ut </a:t>
            </a:r>
            <a:r>
              <a:rPr lang="fr-FR" sz="1000" dirty="0" err="1">
                <a:latin typeface="Conduit ITC Light" pitchFamily="2" charset="0"/>
              </a:rPr>
              <a:t>quos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volor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millit</a:t>
            </a:r>
            <a:r>
              <a:rPr lang="fr-FR" sz="1000" dirty="0">
                <a:latin typeface="Conduit ITC Light" pitchFamily="2" charset="0"/>
              </a:rPr>
              <a:t> est </a:t>
            </a:r>
            <a:r>
              <a:rPr lang="fr-FR" sz="1000" dirty="0" err="1">
                <a:latin typeface="Conduit ITC Light" pitchFamily="2" charset="0"/>
              </a:rPr>
              <a:t>assi</a:t>
            </a:r>
            <a:r>
              <a:rPr lang="fr-FR" sz="1000" dirty="0">
                <a:latin typeface="Conduit ITC Light" pitchFamily="2" charset="0"/>
              </a:rPr>
              <a:t> </a:t>
            </a:r>
          </a:p>
          <a:p>
            <a:pPr marL="171450" indent="-171450" algn="just">
              <a:lnSpc>
                <a:spcPts val="1220"/>
              </a:lnSpc>
              <a:buFont typeface="Wingdings" pitchFamily="2" charset="2"/>
              <a:buChar char="Ø"/>
            </a:pPr>
            <a:endParaRPr lang="fr-FR" sz="1000" dirty="0">
              <a:latin typeface="Conduit ITC Light" pitchFamily="2" charset="0"/>
            </a:endParaRPr>
          </a:p>
          <a:p>
            <a:pPr marL="171450" indent="-171450" algn="just">
              <a:lnSpc>
                <a:spcPts val="1220"/>
              </a:lnSpc>
              <a:buFont typeface="Wingdings" pitchFamily="2" charset="2"/>
              <a:buChar char="Ø"/>
            </a:pPr>
            <a:r>
              <a:rPr lang="fr-FR" sz="1000" b="1" dirty="0">
                <a:solidFill>
                  <a:srgbClr val="DF5062"/>
                </a:solidFill>
                <a:latin typeface="Conduit ITC" pitchFamily="2" charset="0"/>
              </a:rPr>
              <a:t>Di </a:t>
            </a:r>
            <a:r>
              <a:rPr lang="fr-FR" sz="1000" b="1" dirty="0" err="1">
                <a:solidFill>
                  <a:srgbClr val="DF5062"/>
                </a:solidFill>
                <a:latin typeface="Conduit ITC" pitchFamily="2" charset="0"/>
              </a:rPr>
              <a:t>dolore</a:t>
            </a:r>
            <a:r>
              <a:rPr lang="fr-FR" sz="1000" b="1" dirty="0">
                <a:solidFill>
                  <a:srgbClr val="DF5062"/>
                </a:solidFill>
                <a:latin typeface="Conduit ITC" pitchFamily="2" charset="0"/>
              </a:rPr>
              <a:t> </a:t>
            </a:r>
            <a:r>
              <a:rPr lang="fr-FR" sz="1000" b="1" dirty="0" err="1">
                <a:solidFill>
                  <a:srgbClr val="DF5062"/>
                </a:solidFill>
                <a:latin typeface="Conduit ITC" pitchFamily="2" charset="0"/>
              </a:rPr>
              <a:t>eumende</a:t>
            </a:r>
            <a:r>
              <a:rPr lang="fr-FR" sz="1000" b="1" dirty="0">
                <a:solidFill>
                  <a:srgbClr val="DF5062"/>
                </a:solidFill>
                <a:latin typeface="Conduit ITC" pitchFamily="2" charset="0"/>
              </a:rPr>
              <a:t> </a:t>
            </a:r>
            <a:r>
              <a:rPr lang="fr-FR" sz="1000" b="1" dirty="0" err="1">
                <a:solidFill>
                  <a:srgbClr val="DF5062"/>
                </a:solidFill>
                <a:latin typeface="Conduit ITC" pitchFamily="2" charset="0"/>
              </a:rPr>
              <a:t>moloren</a:t>
            </a:r>
            <a:r>
              <a:rPr lang="fr-FR" sz="1000" b="1" dirty="0">
                <a:solidFill>
                  <a:srgbClr val="DF5062"/>
                </a:solidFill>
                <a:latin typeface="Conduit ITC" pitchFamily="2" charset="0"/>
              </a:rPr>
              <a:t> </a:t>
            </a:r>
            <a:r>
              <a:rPr lang="fr-FR" sz="1000" b="1" dirty="0" err="1">
                <a:solidFill>
                  <a:srgbClr val="DF5062"/>
                </a:solidFill>
                <a:latin typeface="Conduit ITC" pitchFamily="2" charset="0"/>
              </a:rPr>
              <a:t>ecuptatur</a:t>
            </a:r>
            <a:r>
              <a:rPr lang="fr-FR" sz="1000" b="1" dirty="0">
                <a:solidFill>
                  <a:srgbClr val="DF5062"/>
                </a:solidFill>
                <a:latin typeface="Conduit ITC" pitchFamily="2" charset="0"/>
              </a:rPr>
              <a:t> - </a:t>
            </a:r>
            <a:r>
              <a:rPr lang="fr-FR" sz="1000" dirty="0">
                <a:solidFill>
                  <a:srgbClr val="DF5062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Quis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vellacea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sunt</a:t>
            </a:r>
            <a:r>
              <a:rPr lang="fr-FR" sz="1000" dirty="0">
                <a:latin typeface="Conduit ITC Light" pitchFamily="2" charset="0"/>
              </a:rPr>
              <a:t> de </a:t>
            </a:r>
            <a:r>
              <a:rPr lang="fr-FR" sz="1000" dirty="0" err="1">
                <a:latin typeface="Conduit ITC Light" pitchFamily="2" charset="0"/>
              </a:rPr>
              <a:t>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dolupta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tionse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venim</a:t>
            </a:r>
            <a:r>
              <a:rPr lang="fr-FR" sz="1000" dirty="0">
                <a:latin typeface="Conduit ITC Light" pitchFamily="2" charset="0"/>
              </a:rPr>
              <a:t> repro </a:t>
            </a:r>
            <a:r>
              <a:rPr lang="fr-FR" sz="1000" dirty="0" err="1">
                <a:latin typeface="Conduit ITC Light" pitchFamily="2" charset="0"/>
              </a:rPr>
              <a:t>eatquam</a:t>
            </a:r>
            <a:r>
              <a:rPr lang="fr-FR" sz="1000" dirty="0">
                <a:latin typeface="Conduit ITC Light" pitchFamily="2" charset="0"/>
              </a:rPr>
              <a:t> et assume cum </a:t>
            </a:r>
            <a:r>
              <a:rPr lang="fr-FR" sz="1000" dirty="0" err="1">
                <a:latin typeface="Conduit ITC Light" pitchFamily="2" charset="0"/>
              </a:rPr>
              <a:t>anist</a:t>
            </a:r>
            <a:r>
              <a:rPr lang="fr-FR" sz="1000" dirty="0">
                <a:latin typeface="Conduit ITC Light" pitchFamily="2" charset="0"/>
              </a:rPr>
              <a:t> ut </a:t>
            </a:r>
            <a:r>
              <a:rPr lang="fr-FR" sz="1000" b="1" dirty="0">
                <a:latin typeface="Conduit ITC" pitchFamily="2" charset="0"/>
              </a:rPr>
              <a:t> </a:t>
            </a:r>
          </a:p>
          <a:p>
            <a:pPr algn="just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238A97E8-80D0-7D9B-6D50-A6ADECC459EA}"/>
              </a:ext>
            </a:extLst>
          </p:cNvPr>
          <p:cNvSpPr/>
          <p:nvPr/>
        </p:nvSpPr>
        <p:spPr>
          <a:xfrm>
            <a:off x="4713513" y="3803315"/>
            <a:ext cx="2693563" cy="1369309"/>
          </a:xfrm>
          <a:prstGeom prst="rect">
            <a:avLst/>
          </a:prstGeom>
          <a:solidFill>
            <a:srgbClr val="7E70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highlight>
                  <a:srgbClr val="DF5062"/>
                </a:highlight>
              </a:rPr>
              <a:t>                                                                                                       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="" xmlns:a16="http://schemas.microsoft.com/office/drawing/2014/main" id="{488921BF-3A30-E349-24C3-106A1F5C8094}"/>
              </a:ext>
            </a:extLst>
          </p:cNvPr>
          <p:cNvSpPr txBox="1"/>
          <p:nvPr/>
        </p:nvSpPr>
        <p:spPr>
          <a:xfrm>
            <a:off x="4731100" y="4194881"/>
            <a:ext cx="258795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Conduit ITC Medium" pitchFamily="2" charset="0"/>
              </a:rPr>
              <a:t>Possibilité de mettre des illustrations</a:t>
            </a:r>
          </a:p>
          <a:p>
            <a:pPr algn="ctr"/>
            <a:endParaRPr lang="fr-FR" dirty="0">
              <a:latin typeface="Conduit ITC Medium" pitchFamily="2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="" xmlns:a16="http://schemas.microsoft.com/office/drawing/2014/main" id="{083E118A-6E94-AB4A-A204-415C16EA4203}"/>
              </a:ext>
            </a:extLst>
          </p:cNvPr>
          <p:cNvSpPr txBox="1"/>
          <p:nvPr/>
        </p:nvSpPr>
        <p:spPr>
          <a:xfrm>
            <a:off x="5489532" y="5564918"/>
            <a:ext cx="17415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20"/>
              </a:lnSpc>
            </a:pP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• Met et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aut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latur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simil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molenti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cus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reprem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atus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sed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quatum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adi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ut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quos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</a:p>
          <a:p>
            <a:pPr>
              <a:lnSpc>
                <a:spcPts val="1220"/>
              </a:lnSpc>
            </a:pP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•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volor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millit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est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assi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di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dolore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eumende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moloren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ecuptatur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?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Doluptat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latur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? • Sus, cum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rest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ommos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doluptatur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? </a:t>
            </a:r>
            <a:endParaRPr lang="fr-FR" sz="1000" dirty="0">
              <a:solidFill>
                <a:schemeClr val="bg1"/>
              </a:solidFill>
            </a:endParaRPr>
          </a:p>
        </p:txBody>
      </p:sp>
      <p:pic>
        <p:nvPicPr>
          <p:cNvPr id="36" name="Image 35">
            <a:extLst>
              <a:ext uri="{FF2B5EF4-FFF2-40B4-BE49-F238E27FC236}">
                <a16:creationId xmlns="" xmlns:a16="http://schemas.microsoft.com/office/drawing/2014/main" id="{EBE5C38B-1336-9150-EBB7-D3D71ACE3F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0108" y="7277531"/>
            <a:ext cx="1899084" cy="1899084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="" xmlns:a16="http://schemas.microsoft.com/office/drawing/2014/main" id="{C579EFD5-2421-413C-38AC-E63FF72ED7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79863" y="7547906"/>
            <a:ext cx="727213" cy="727213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="" xmlns:a16="http://schemas.microsoft.com/office/drawing/2014/main" id="{7E6C8542-FEB9-1216-D198-D748D31AF8AC}"/>
              </a:ext>
            </a:extLst>
          </p:cNvPr>
          <p:cNvSpPr txBox="1"/>
          <p:nvPr/>
        </p:nvSpPr>
        <p:spPr>
          <a:xfrm>
            <a:off x="5035628" y="7778686"/>
            <a:ext cx="17415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20"/>
              </a:lnSpc>
            </a:pP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• Met et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aut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latur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simil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molenti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cus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reprem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atus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sed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quatum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adi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ut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quos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</a:p>
          <a:p>
            <a:pPr>
              <a:lnSpc>
                <a:spcPts val="1220"/>
              </a:lnSpc>
            </a:pP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•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volor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millit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est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assi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di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dolore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eumende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moloren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ecuptatur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?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Doluptat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latur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? • Sus, cum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rest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ommos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1000" dirty="0" err="1">
                <a:solidFill>
                  <a:schemeClr val="bg1"/>
                </a:solidFill>
                <a:latin typeface="Conduit ITC Light" pitchFamily="2" charset="0"/>
              </a:rPr>
              <a:t>doluptatur</a:t>
            </a:r>
            <a:r>
              <a:rPr lang="fr-FR" sz="1000" dirty="0">
                <a:solidFill>
                  <a:schemeClr val="bg1"/>
                </a:solidFill>
                <a:latin typeface="Conduit ITC Light" pitchFamily="2" charset="0"/>
              </a:rPr>
              <a:t>? </a:t>
            </a:r>
            <a:endParaRPr lang="fr-FR" sz="1000" dirty="0">
              <a:solidFill>
                <a:schemeClr val="bg1"/>
              </a:solidFill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="" xmlns:a16="http://schemas.microsoft.com/office/drawing/2014/main" id="{BD4E58C5-22F2-D925-B937-8A732EB7DC5B}"/>
              </a:ext>
            </a:extLst>
          </p:cNvPr>
          <p:cNvSpPr txBox="1"/>
          <p:nvPr/>
        </p:nvSpPr>
        <p:spPr>
          <a:xfrm>
            <a:off x="564880" y="5541065"/>
            <a:ext cx="403511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007FBA"/>
                </a:solidFill>
                <a:latin typeface="Conduit ITC" pitchFamily="2" charset="0"/>
              </a:rPr>
              <a:t>• LES LIENS TISSÉS AVEC LES </a:t>
            </a:r>
            <a:r>
              <a:rPr lang="fr-FR" sz="1200" b="1" dirty="0" smtClean="0">
                <a:solidFill>
                  <a:srgbClr val="007FBA"/>
                </a:solidFill>
                <a:latin typeface="Conduit ITC" pitchFamily="2" charset="0"/>
              </a:rPr>
              <a:t>PARTENAIRES ou LES PERSPECTIVES ENVISAGÉES</a:t>
            </a:r>
            <a:endParaRPr lang="fr-FR" sz="1200" b="1" dirty="0">
              <a:solidFill>
                <a:srgbClr val="007FBA"/>
              </a:solidFill>
              <a:latin typeface="Conduit ITC" pitchFamily="2" charset="0"/>
            </a:endParaRPr>
          </a:p>
          <a:p>
            <a:r>
              <a:rPr lang="fr-FR" sz="1000" dirty="0">
                <a:latin typeface="Conduit ITC Light" pitchFamily="2" charset="0"/>
              </a:rPr>
              <a:t>(BV, scolaires, autres OPA, asso, autres réseaux etc.)</a:t>
            </a:r>
          </a:p>
          <a:p>
            <a:pPr algn="just">
              <a:lnSpc>
                <a:spcPts val="1220"/>
              </a:lnSpc>
            </a:pPr>
            <a:r>
              <a:rPr lang="fr-FR" sz="1000" dirty="0">
                <a:latin typeface="Conduit ITC Light" pitchFamily="2" charset="0"/>
              </a:rPr>
              <a:t>Vel </a:t>
            </a:r>
            <a:r>
              <a:rPr lang="fr-FR" sz="1000" dirty="0" err="1">
                <a:latin typeface="Conduit ITC Light" pitchFamily="2" charset="0"/>
              </a:rPr>
              <a:t>moluptat</a:t>
            </a:r>
            <a:r>
              <a:rPr lang="fr-FR" sz="1000" dirty="0">
                <a:latin typeface="Conduit ITC Light" pitchFamily="2" charset="0"/>
              </a:rPr>
              <a:t> in </a:t>
            </a:r>
            <a:r>
              <a:rPr lang="fr-FR" sz="1000" dirty="0" err="1">
                <a:latin typeface="Conduit ITC Light" pitchFamily="2" charset="0"/>
              </a:rPr>
              <a:t>porio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cust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exeri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utaerit</a:t>
            </a:r>
            <a:r>
              <a:rPr lang="fr-FR" sz="1000" dirty="0">
                <a:latin typeface="Conduit ITC Light" pitchFamily="2" charset="0"/>
              </a:rPr>
              <a:t> mi, </a:t>
            </a:r>
            <a:r>
              <a:rPr lang="fr-FR" sz="1000" dirty="0" err="1">
                <a:latin typeface="Conduit ITC Light" pitchFamily="2" charset="0"/>
              </a:rPr>
              <a:t>exerfero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explibe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ariscium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hillabore</a:t>
            </a:r>
            <a:r>
              <a:rPr lang="fr-FR" sz="1000" dirty="0">
                <a:latin typeface="Conduit ITC Light" pitchFamily="2" charset="0"/>
              </a:rPr>
              <a:t>,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natur</a:t>
            </a:r>
            <a:r>
              <a:rPr lang="fr-FR" sz="1000" dirty="0">
                <a:latin typeface="Conduit ITC Light" pitchFamily="2" charset="0"/>
              </a:rPr>
              <a:t>?</a:t>
            </a:r>
          </a:p>
          <a:p>
            <a:pPr algn="just">
              <a:lnSpc>
                <a:spcPts val="1220"/>
              </a:lnSpc>
            </a:pPr>
            <a:r>
              <a:rPr lang="fr-FR" sz="1000" dirty="0">
                <a:latin typeface="Conduit ITC Light" pitchFamily="2" charset="0"/>
              </a:rPr>
              <a:t>Met et </a:t>
            </a:r>
            <a:r>
              <a:rPr lang="fr-FR" sz="1000" dirty="0" err="1">
                <a:latin typeface="Conduit ITC Light" pitchFamily="2" charset="0"/>
              </a:rPr>
              <a:t>aut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latur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simil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molenti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cus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reprem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atus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quatum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adi</a:t>
            </a:r>
            <a:r>
              <a:rPr lang="fr-FR" sz="1000" dirty="0">
                <a:latin typeface="Conduit ITC Light" pitchFamily="2" charset="0"/>
              </a:rPr>
              <a:t> ut </a:t>
            </a:r>
            <a:r>
              <a:rPr lang="fr-FR" sz="1000" dirty="0" err="1">
                <a:latin typeface="Conduit ITC Light" pitchFamily="2" charset="0"/>
              </a:rPr>
              <a:t>quos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volor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millit</a:t>
            </a:r>
            <a:r>
              <a:rPr lang="fr-FR" sz="1000" dirty="0">
                <a:latin typeface="Conduit ITC Light" pitchFamily="2" charset="0"/>
              </a:rPr>
              <a:t> est </a:t>
            </a:r>
            <a:r>
              <a:rPr lang="fr-FR" sz="1000" dirty="0" err="1">
                <a:latin typeface="Conduit ITC Light" pitchFamily="2" charset="0"/>
              </a:rPr>
              <a:t>assi</a:t>
            </a:r>
            <a:r>
              <a:rPr lang="fr-FR" sz="1000" dirty="0">
                <a:latin typeface="Conduit ITC Light" pitchFamily="2" charset="0"/>
              </a:rPr>
              <a:t> di </a:t>
            </a:r>
            <a:r>
              <a:rPr lang="fr-FR" sz="1000" dirty="0" err="1">
                <a:latin typeface="Conduit ITC Light" pitchFamily="2" charset="0"/>
              </a:rPr>
              <a:t>dolore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eumende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moloren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ecuptatur</a:t>
            </a:r>
            <a:endParaRPr lang="fr-FR" sz="1000" dirty="0">
              <a:latin typeface="Conduit ITC Light" pitchFamily="2" charset="0"/>
            </a:endParaRPr>
          </a:p>
          <a:p>
            <a:pPr algn="just">
              <a:lnSpc>
                <a:spcPts val="1220"/>
              </a:lnSpc>
            </a:pPr>
            <a:r>
              <a:rPr lang="fr-FR" sz="1000" dirty="0" err="1">
                <a:latin typeface="Conduit ITC Light" pitchFamily="2" charset="0"/>
              </a:rPr>
              <a:t>Doluptat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latur</a:t>
            </a:r>
            <a:r>
              <a:rPr lang="fr-FR" sz="1000" dirty="0">
                <a:latin typeface="Conduit ITC Light" pitchFamily="2" charset="0"/>
              </a:rPr>
              <a:t> Sus, cum </a:t>
            </a:r>
            <a:r>
              <a:rPr lang="fr-FR" sz="1000" dirty="0" err="1">
                <a:latin typeface="Conduit ITC Light" pitchFamily="2" charset="0"/>
              </a:rPr>
              <a:t>rest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ommos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doluptatur</a:t>
            </a:r>
            <a:r>
              <a:rPr lang="fr-FR" sz="1000" dirty="0">
                <a:latin typeface="Conduit ITC Light" pitchFamily="2" charset="0"/>
              </a:rPr>
              <a:t>? </a:t>
            </a:r>
            <a:r>
              <a:rPr lang="fr-FR" sz="1000" dirty="0" err="1">
                <a:latin typeface="Conduit ITC Light" pitchFamily="2" charset="0"/>
              </a:rPr>
              <a:t>Quis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vellacea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sunt</a:t>
            </a:r>
            <a:r>
              <a:rPr lang="fr-FR" sz="1000" dirty="0">
                <a:latin typeface="Conduit ITC Light" pitchFamily="2" charset="0"/>
              </a:rPr>
              <a:t> de </a:t>
            </a:r>
            <a:r>
              <a:rPr lang="fr-FR" sz="1000" dirty="0" err="1">
                <a:latin typeface="Conduit ITC Light" pitchFamily="2" charset="0"/>
              </a:rPr>
              <a:t>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dolupta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tionse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venim</a:t>
            </a:r>
            <a:r>
              <a:rPr lang="fr-FR" sz="1000" dirty="0">
                <a:latin typeface="Conduit ITC Light" pitchFamily="2" charset="0"/>
              </a:rPr>
              <a:t> repro </a:t>
            </a:r>
            <a:r>
              <a:rPr lang="fr-FR" sz="1000" dirty="0" err="1">
                <a:latin typeface="Conduit ITC Light" pitchFamily="2" charset="0"/>
              </a:rPr>
              <a:t>eatquam</a:t>
            </a:r>
            <a:r>
              <a:rPr lang="fr-FR" sz="1000" dirty="0">
                <a:latin typeface="Conduit ITC Light" pitchFamily="2" charset="0"/>
              </a:rPr>
              <a:t> et assume cum </a:t>
            </a:r>
            <a:r>
              <a:rPr lang="fr-FR" sz="1000" dirty="0" err="1">
                <a:latin typeface="Conduit ITC Light" pitchFamily="2" charset="0"/>
              </a:rPr>
              <a:t>anist</a:t>
            </a:r>
            <a:r>
              <a:rPr lang="fr-FR" sz="1000" dirty="0">
                <a:latin typeface="Conduit ITC Light" pitchFamily="2" charset="0"/>
              </a:rPr>
              <a:t> ut est, </a:t>
            </a:r>
            <a:r>
              <a:rPr lang="fr-FR" sz="1000" dirty="0" err="1">
                <a:latin typeface="Conduit ITC Light" pitchFamily="2" charset="0"/>
              </a:rPr>
              <a:t>cust</a:t>
            </a:r>
            <a:r>
              <a:rPr lang="fr-FR" sz="1000" dirty="0">
                <a:latin typeface="Conduit ITC Light" pitchFamily="2" charset="0"/>
              </a:rPr>
              <a:t>, ut et vende </a:t>
            </a:r>
            <a:r>
              <a:rPr lang="fr-FR" sz="1000" dirty="0" err="1">
                <a:latin typeface="Conduit ITC Light" pitchFamily="2" charset="0"/>
              </a:rPr>
              <a:t>paruptint</a:t>
            </a:r>
            <a:r>
              <a:rPr lang="fr-FR" sz="1000" dirty="0">
                <a:latin typeface="Conduit ITC Light" pitchFamily="2" charset="0"/>
              </a:rPr>
              <a:t> que </a:t>
            </a:r>
            <a:r>
              <a:rPr lang="fr-FR" sz="1000" dirty="0" err="1">
                <a:latin typeface="Conduit ITC Light" pitchFamily="2" charset="0"/>
              </a:rPr>
              <a:t>lautasp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iendese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digeniminci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nosae</a:t>
            </a:r>
            <a:endParaRPr lang="fr-FR" sz="1000" dirty="0">
              <a:latin typeface="Conduit ITC Light" pitchFamily="2" charset="0"/>
            </a:endParaRPr>
          </a:p>
          <a:p>
            <a:pPr algn="just">
              <a:lnSpc>
                <a:spcPts val="1220"/>
              </a:lnSpc>
            </a:pPr>
            <a:endParaRPr lang="fr-FR" sz="1200" dirty="0">
              <a:latin typeface="Conduit ITC Light" pitchFamily="2" charset="0"/>
            </a:endParaRPr>
          </a:p>
          <a:p>
            <a:r>
              <a:rPr lang="fr-FR" sz="1200" b="1" dirty="0">
                <a:solidFill>
                  <a:srgbClr val="007FBA"/>
                </a:solidFill>
                <a:latin typeface="Conduit ITC" pitchFamily="2" charset="0"/>
              </a:rPr>
              <a:t>• L’AVIS DE L’ANIMATEUR SUR LE PROJET </a:t>
            </a:r>
          </a:p>
          <a:p>
            <a:r>
              <a:rPr lang="fr-FR" sz="1000" dirty="0">
                <a:latin typeface="Conduit ITC Light" pitchFamily="2" charset="0"/>
              </a:rPr>
              <a:t>(ressentis et perspectives)</a:t>
            </a:r>
          </a:p>
          <a:p>
            <a:pPr algn="just">
              <a:lnSpc>
                <a:spcPts val="1220"/>
              </a:lnSpc>
            </a:pPr>
            <a:r>
              <a:rPr lang="fr-FR" sz="1000" dirty="0" err="1">
                <a:latin typeface="Conduit ITC Light" pitchFamily="2" charset="0"/>
              </a:rPr>
              <a:t>cus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reprem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atus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quatum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adi</a:t>
            </a:r>
            <a:r>
              <a:rPr lang="fr-FR" sz="1000" dirty="0">
                <a:latin typeface="Conduit ITC Light" pitchFamily="2" charset="0"/>
              </a:rPr>
              <a:t> ut </a:t>
            </a:r>
            <a:r>
              <a:rPr lang="fr-FR" sz="1000" dirty="0" err="1">
                <a:latin typeface="Conduit ITC Light" pitchFamily="2" charset="0"/>
              </a:rPr>
              <a:t>quos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volor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millit</a:t>
            </a:r>
            <a:r>
              <a:rPr lang="fr-FR" sz="1000" dirty="0">
                <a:latin typeface="Conduit ITC Light" pitchFamily="2" charset="0"/>
              </a:rPr>
              <a:t> est </a:t>
            </a:r>
            <a:r>
              <a:rPr lang="fr-FR" sz="1000" dirty="0" err="1">
                <a:latin typeface="Conduit ITC Light" pitchFamily="2" charset="0"/>
              </a:rPr>
              <a:t>assi</a:t>
            </a:r>
            <a:r>
              <a:rPr lang="fr-FR" sz="1000" dirty="0">
                <a:latin typeface="Conduit ITC Light" pitchFamily="2" charset="0"/>
              </a:rPr>
              <a:t> di </a:t>
            </a:r>
            <a:r>
              <a:rPr lang="fr-FR" sz="1000" dirty="0" err="1">
                <a:latin typeface="Conduit ITC Light" pitchFamily="2" charset="0"/>
              </a:rPr>
              <a:t>dolore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eumende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moloren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ecuptatur</a:t>
            </a:r>
            <a:endParaRPr lang="fr-FR" sz="1000" dirty="0">
              <a:latin typeface="Conduit ITC Light" pitchFamily="2" charset="0"/>
            </a:endParaRPr>
          </a:p>
          <a:p>
            <a:pPr algn="just">
              <a:lnSpc>
                <a:spcPts val="1220"/>
              </a:lnSpc>
            </a:pPr>
            <a:r>
              <a:rPr lang="fr-FR" sz="1000" dirty="0" err="1">
                <a:latin typeface="Conduit ITC Light" pitchFamily="2" charset="0"/>
              </a:rPr>
              <a:t>Doluptat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latur</a:t>
            </a:r>
            <a:r>
              <a:rPr lang="fr-FR" sz="1000" dirty="0">
                <a:latin typeface="Conduit ITC Light" pitchFamily="2" charset="0"/>
              </a:rPr>
              <a:t> Sus, cum </a:t>
            </a:r>
            <a:r>
              <a:rPr lang="fr-FR" sz="1000" dirty="0" err="1">
                <a:latin typeface="Conduit ITC Light" pitchFamily="2" charset="0"/>
              </a:rPr>
              <a:t>rest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ommos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doluptatur</a:t>
            </a:r>
            <a:r>
              <a:rPr lang="fr-FR" sz="1000" dirty="0">
                <a:latin typeface="Conduit ITC Light" pitchFamily="2" charset="0"/>
              </a:rPr>
              <a:t>? </a:t>
            </a:r>
            <a:r>
              <a:rPr lang="fr-FR" sz="1000" dirty="0" err="1">
                <a:latin typeface="Conduit ITC Light" pitchFamily="2" charset="0"/>
              </a:rPr>
              <a:t>Quis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vellacea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sunt</a:t>
            </a:r>
            <a:r>
              <a:rPr lang="fr-FR" sz="1000" dirty="0">
                <a:latin typeface="Conduit ITC Light" pitchFamily="2" charset="0"/>
              </a:rPr>
              <a:t> de </a:t>
            </a:r>
            <a:r>
              <a:rPr lang="fr-FR" sz="1000" dirty="0" err="1">
                <a:latin typeface="Conduit ITC Light" pitchFamily="2" charset="0"/>
              </a:rPr>
              <a:t>ea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dolupta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tionse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venim</a:t>
            </a:r>
            <a:r>
              <a:rPr lang="fr-FR" sz="1000" dirty="0">
                <a:latin typeface="Conduit ITC Light" pitchFamily="2" charset="0"/>
              </a:rPr>
              <a:t> repro </a:t>
            </a:r>
            <a:r>
              <a:rPr lang="fr-FR" sz="1000" dirty="0" err="1">
                <a:latin typeface="Conduit ITC Light" pitchFamily="2" charset="0"/>
              </a:rPr>
              <a:t>eatquam</a:t>
            </a:r>
            <a:r>
              <a:rPr lang="fr-FR" sz="1000" dirty="0">
                <a:latin typeface="Conduit ITC Light" pitchFamily="2" charset="0"/>
              </a:rPr>
              <a:t> et assume cum </a:t>
            </a:r>
            <a:r>
              <a:rPr lang="fr-FR" sz="1000" dirty="0" err="1">
                <a:latin typeface="Conduit ITC Light" pitchFamily="2" charset="0"/>
              </a:rPr>
              <a:t>anist</a:t>
            </a:r>
            <a:r>
              <a:rPr lang="fr-FR" sz="1000" dirty="0">
                <a:latin typeface="Conduit ITC Light" pitchFamily="2" charset="0"/>
              </a:rPr>
              <a:t> ut est, </a:t>
            </a:r>
            <a:r>
              <a:rPr lang="fr-FR" sz="1000" dirty="0" err="1">
                <a:latin typeface="Conduit ITC Light" pitchFamily="2" charset="0"/>
              </a:rPr>
              <a:t>cust</a:t>
            </a:r>
            <a:r>
              <a:rPr lang="fr-FR" sz="1000" dirty="0">
                <a:latin typeface="Conduit ITC Light" pitchFamily="2" charset="0"/>
              </a:rPr>
              <a:t>, ut et vende </a:t>
            </a:r>
            <a:r>
              <a:rPr lang="fr-FR" sz="1000" dirty="0" err="1">
                <a:latin typeface="Conduit ITC Light" pitchFamily="2" charset="0"/>
              </a:rPr>
              <a:t>paruptint</a:t>
            </a:r>
            <a:r>
              <a:rPr lang="fr-FR" sz="1000" dirty="0">
                <a:latin typeface="Conduit ITC Light" pitchFamily="2" charset="0"/>
              </a:rPr>
              <a:t> que </a:t>
            </a:r>
            <a:r>
              <a:rPr lang="fr-FR" sz="1000" dirty="0" err="1">
                <a:latin typeface="Conduit ITC Light" pitchFamily="2" charset="0"/>
              </a:rPr>
              <a:t>lautasp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iendese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digeniminci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nosae</a:t>
            </a:r>
            <a:endParaRPr lang="fr-FR" sz="1000" dirty="0">
              <a:latin typeface="Conduit ITC Light" pitchFamily="2" charset="0"/>
            </a:endParaRPr>
          </a:p>
          <a:p>
            <a:pPr algn="just">
              <a:lnSpc>
                <a:spcPts val="1220"/>
              </a:lnSpc>
            </a:pPr>
            <a:r>
              <a:rPr lang="fr-FR" sz="1000" dirty="0">
                <a:latin typeface="Conduit ITC Light" pitchFamily="2" charset="0"/>
              </a:rPr>
              <a:t>Vel </a:t>
            </a:r>
            <a:r>
              <a:rPr lang="fr-FR" sz="1000" dirty="0" err="1">
                <a:latin typeface="Conduit ITC Light" pitchFamily="2" charset="0"/>
              </a:rPr>
              <a:t>moluptat</a:t>
            </a:r>
            <a:r>
              <a:rPr lang="fr-FR" sz="1000" dirty="0">
                <a:latin typeface="Conduit ITC Light" pitchFamily="2" charset="0"/>
              </a:rPr>
              <a:t> in </a:t>
            </a:r>
            <a:r>
              <a:rPr lang="fr-FR" sz="1000" dirty="0" err="1">
                <a:latin typeface="Conduit ITC Light" pitchFamily="2" charset="0"/>
              </a:rPr>
              <a:t>porio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cust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exeri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utaerit</a:t>
            </a:r>
            <a:r>
              <a:rPr lang="fr-FR" sz="1000" dirty="0">
                <a:latin typeface="Conduit ITC Light" pitchFamily="2" charset="0"/>
              </a:rPr>
              <a:t> mi, </a:t>
            </a:r>
            <a:r>
              <a:rPr lang="fr-FR" sz="1000" dirty="0" err="1">
                <a:latin typeface="Conduit ITC Light" pitchFamily="2" charset="0"/>
              </a:rPr>
              <a:t>exerfero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explibe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ariscium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hillabore</a:t>
            </a:r>
            <a:r>
              <a:rPr lang="fr-FR" sz="1000" dirty="0">
                <a:latin typeface="Conduit ITC Light" pitchFamily="2" charset="0"/>
              </a:rPr>
              <a:t>, </a:t>
            </a:r>
            <a:r>
              <a:rPr lang="fr-FR" sz="1000" dirty="0" err="1">
                <a:latin typeface="Conduit ITC Light" pitchFamily="2" charset="0"/>
              </a:rPr>
              <a:t>sed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molorer</a:t>
            </a:r>
            <a:r>
              <a:rPr lang="fr-FR" sz="1000" dirty="0">
                <a:latin typeface="Conduit ITC Light" pitchFamily="2" charset="0"/>
              </a:rPr>
              <a:t> </a:t>
            </a:r>
            <a:r>
              <a:rPr lang="fr-FR" sz="1000" dirty="0" err="1">
                <a:latin typeface="Conduit ITC Light" pitchFamily="2" charset="0"/>
              </a:rPr>
              <a:t>natur</a:t>
            </a:r>
            <a:r>
              <a:rPr lang="fr-FR" sz="1000" dirty="0">
                <a:latin typeface="Conduit ITC Light" pitchFamily="2" charset="0"/>
              </a:rPr>
              <a:t>?</a:t>
            </a:r>
            <a:endParaRPr lang="fr-FR" sz="1000" dirty="0">
              <a:latin typeface="Conduit ITC Medium" pitchFamily="2" charset="0"/>
            </a:endParaRPr>
          </a:p>
        </p:txBody>
      </p:sp>
      <p:sp>
        <p:nvSpPr>
          <p:cNvPr id="42" name="Rectangle : coins arrondis 41">
            <a:extLst>
              <a:ext uri="{FF2B5EF4-FFF2-40B4-BE49-F238E27FC236}">
                <a16:creationId xmlns="" xmlns:a16="http://schemas.microsoft.com/office/drawing/2014/main" id="{67957B62-3AC2-0A5B-E7EE-64298138FA54}"/>
              </a:ext>
            </a:extLst>
          </p:cNvPr>
          <p:cNvSpPr/>
          <p:nvPr/>
        </p:nvSpPr>
        <p:spPr>
          <a:xfrm>
            <a:off x="662474" y="9094884"/>
            <a:ext cx="3819245" cy="261251"/>
          </a:xfrm>
          <a:prstGeom prst="roundRect">
            <a:avLst/>
          </a:prstGeom>
          <a:solidFill>
            <a:srgbClr val="007F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>
            <a:extLst>
              <a:ext uri="{FF2B5EF4-FFF2-40B4-BE49-F238E27FC236}">
                <a16:creationId xmlns="" xmlns:a16="http://schemas.microsoft.com/office/drawing/2014/main" id="{674B5A59-141A-4DB2-CE95-1E768DCB41BB}"/>
              </a:ext>
            </a:extLst>
          </p:cNvPr>
          <p:cNvSpPr txBox="1"/>
          <p:nvPr/>
        </p:nvSpPr>
        <p:spPr>
          <a:xfrm>
            <a:off x="568342" y="9109914"/>
            <a:ext cx="38192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fr-FR" sz="1050" dirty="0">
                <a:solidFill>
                  <a:schemeClr val="bg1"/>
                </a:solidFill>
                <a:latin typeface="Conduit ITC Medium" pitchFamily="2" charset="0"/>
              </a:rPr>
              <a:t>Pour en savoir plus </a:t>
            </a:r>
            <a:r>
              <a:rPr lang="fr-FR" sz="1050" dirty="0" smtClean="0">
                <a:solidFill>
                  <a:schemeClr val="bg1"/>
                </a:solidFill>
                <a:latin typeface="Conduit ITC Medium" pitchFamily="2" charset="0"/>
              </a:rPr>
              <a:t>: </a:t>
            </a:r>
            <a:r>
              <a:rPr lang="fr-FR" sz="600" i="1" dirty="0" smtClean="0">
                <a:solidFill>
                  <a:schemeClr val="bg1"/>
                </a:solidFill>
                <a:latin typeface="Conduit ITC Light" pitchFamily="2" charset="0"/>
              </a:rPr>
              <a:t>Lien </a:t>
            </a:r>
            <a:r>
              <a:rPr lang="fr-FR" sz="600" i="1" dirty="0">
                <a:solidFill>
                  <a:schemeClr val="bg1"/>
                </a:solidFill>
                <a:latin typeface="Conduit ITC Light" pitchFamily="2" charset="0"/>
              </a:rPr>
              <a:t>vers la page </a:t>
            </a:r>
            <a:r>
              <a:rPr lang="fr-FR" sz="600" i="1" dirty="0">
                <a:solidFill>
                  <a:schemeClr val="bg1"/>
                </a:solidFill>
                <a:latin typeface="Conduit ITC Light" pitchFamily="2" charset="0"/>
              </a:rPr>
              <a:t> </a:t>
            </a:r>
            <a:r>
              <a:rPr lang="fr-FR" sz="600" i="1" dirty="0" smtClean="0">
                <a:solidFill>
                  <a:schemeClr val="bg1"/>
                </a:solidFill>
                <a:latin typeface="Conduit ITC Light" pitchFamily="2" charset="0"/>
              </a:rPr>
              <a:t>du groupe sur le site des collectifs agroécologie</a:t>
            </a:r>
            <a:endParaRPr lang="fr-FR" sz="600" i="1" dirty="0">
              <a:solidFill>
                <a:schemeClr val="bg1"/>
              </a:solidFill>
              <a:latin typeface="Conduit ITC Light" pitchFamily="2" charset="0"/>
            </a:endParaRPr>
          </a:p>
        </p:txBody>
      </p:sp>
      <p:pic>
        <p:nvPicPr>
          <p:cNvPr id="46" name="Image 45">
            <a:extLst>
              <a:ext uri="{FF2B5EF4-FFF2-40B4-BE49-F238E27FC236}">
                <a16:creationId xmlns="" xmlns:a16="http://schemas.microsoft.com/office/drawing/2014/main" id="{EBEACE5B-E34B-268A-3BA0-AE706F38BAE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588" y="-1836"/>
            <a:ext cx="7559675" cy="896187"/>
          </a:xfrm>
          <a:prstGeom prst="rect">
            <a:avLst/>
          </a:prstGeom>
        </p:spPr>
      </p:pic>
      <p:sp>
        <p:nvSpPr>
          <p:cNvPr id="47" name="Titre 1">
            <a:extLst>
              <a:ext uri="{FF2B5EF4-FFF2-40B4-BE49-F238E27FC236}">
                <a16:creationId xmlns="" xmlns:a16="http://schemas.microsoft.com/office/drawing/2014/main" id="{A2CC5928-CDB5-39DA-3845-17628A198F2A}"/>
              </a:ext>
            </a:extLst>
          </p:cNvPr>
          <p:cNvSpPr txBox="1">
            <a:spLocks/>
          </p:cNvSpPr>
          <p:nvPr/>
        </p:nvSpPr>
        <p:spPr>
          <a:xfrm>
            <a:off x="540372" y="84853"/>
            <a:ext cx="4428781" cy="3677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>
                <a:solidFill>
                  <a:srgbClr val="3AB291"/>
                </a:solidFill>
                <a:latin typeface="Conduit ITC Medium" pitchFamily="2" charset="0"/>
              </a:rPr>
              <a:t>BILAN DE GROUPE “30 000 FERMES ÉCOPHYTO”</a:t>
            </a:r>
          </a:p>
        </p:txBody>
      </p:sp>
      <p:cxnSp>
        <p:nvCxnSpPr>
          <p:cNvPr id="33" name="Connecteur droit 32">
            <a:extLst>
              <a:ext uri="{FF2B5EF4-FFF2-40B4-BE49-F238E27FC236}">
                <a16:creationId xmlns="" xmlns:a16="http://schemas.microsoft.com/office/drawing/2014/main" id="{03AA4AC2-EEC0-4C40-1401-EEF90E4BF211}"/>
              </a:ext>
            </a:extLst>
          </p:cNvPr>
          <p:cNvCxnSpPr/>
          <p:nvPr/>
        </p:nvCxnSpPr>
        <p:spPr>
          <a:xfrm>
            <a:off x="4546806" y="128863"/>
            <a:ext cx="0" cy="246221"/>
          </a:xfrm>
          <a:prstGeom prst="line">
            <a:avLst/>
          </a:prstGeom>
          <a:ln w="12700">
            <a:solidFill>
              <a:srgbClr val="7E70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="" xmlns:a16="http://schemas.microsoft.com/office/drawing/2014/main" id="{3EEADAD7-F37A-BD5B-68F5-CBC8FA7A2DAB}"/>
              </a:ext>
            </a:extLst>
          </p:cNvPr>
          <p:cNvSpPr txBox="1"/>
          <p:nvPr/>
        </p:nvSpPr>
        <p:spPr>
          <a:xfrm>
            <a:off x="4571468" y="128863"/>
            <a:ext cx="28697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fr-FR" sz="1050" dirty="0">
                <a:solidFill>
                  <a:srgbClr val="7E7076"/>
                </a:solidFill>
                <a:latin typeface="Conduit ITC Medium" pitchFamily="2" charset="0"/>
              </a:rPr>
              <a:t>Années de </a:t>
            </a:r>
            <a:r>
              <a:rPr lang="fr-FR" sz="1050" dirty="0" smtClean="0">
                <a:solidFill>
                  <a:srgbClr val="7E7076"/>
                </a:solidFill>
                <a:latin typeface="Conduit ITC Medium" pitchFamily="2" charset="0"/>
              </a:rPr>
              <a:t>fonctionnement du </a:t>
            </a:r>
            <a:r>
              <a:rPr lang="fr-FR" sz="1050" dirty="0">
                <a:solidFill>
                  <a:srgbClr val="7E7076"/>
                </a:solidFill>
                <a:latin typeface="Conduit ITC Medium" pitchFamily="2" charset="0"/>
              </a:rPr>
              <a:t>groupe</a:t>
            </a:r>
          </a:p>
        </p:txBody>
      </p:sp>
    </p:spTree>
    <p:extLst>
      <p:ext uri="{BB962C8B-B14F-4D97-AF65-F5344CB8AC3E}">
        <p14:creationId xmlns:p14="http://schemas.microsoft.com/office/powerpoint/2010/main" val="314119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fiche_synthese_Groupe 30000 (3)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emplate_fiche_synthese_Groupe 30000" id="{5E001678-27C0-4846-95F7-D9E4C2E85284}" vid="{B73CF685-8A58-E545-9C70-0299846F80C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Template_fiche_synthese_Groupe 30000 (3)</Template>
  <TotalTime>49</TotalTime>
  <Words>993</Words>
  <Application>Microsoft Office PowerPoint</Application>
  <PresentationFormat>Personnalisé</PresentationFormat>
  <Paragraphs>68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Template_fiche_synthese_Groupe 30000 (3)</vt:lpstr>
      <vt:lpstr>Intitulé du Projet  - lorem ipsum ispum sed dolore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Intitulé du Projet  - lorem ipsum ispum sed dolore</dc:title>
  <dc:creator>PERON-SYNDIQUE Laure</dc:creator>
  <cp:lastModifiedBy>PERON-SYNDIQUE Laure</cp:lastModifiedBy>
  <cp:revision>3</cp:revision>
  <dcterms:created xsi:type="dcterms:W3CDTF">2022-06-13T09:03:22Z</dcterms:created>
  <dcterms:modified xsi:type="dcterms:W3CDTF">2022-06-13T09:53:03Z</dcterms:modified>
</cp:coreProperties>
</file>