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handoutMasterIdLst>
    <p:handoutMasterId r:id="rId4"/>
  </p:handoutMasterIdLst>
  <p:sldIdLst>
    <p:sldId id="256" r:id="rId2"/>
    <p:sldId id="257" r:id="rId3"/>
  </p:sldIdLst>
  <p:sldSz cx="7559675" cy="106918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E7076"/>
    <a:srgbClr val="DF5062"/>
    <a:srgbClr val="007FBA"/>
    <a:srgbClr val="3AB29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257"/>
    <p:restoredTop sz="96405"/>
  </p:normalViewPr>
  <p:slideViewPr>
    <p:cSldViewPr snapToGrid="0" snapToObjects="1">
      <p:cViewPr>
        <p:scale>
          <a:sx n="81" d="100"/>
          <a:sy n="81" d="100"/>
        </p:scale>
        <p:origin x="-3090" y="36"/>
      </p:cViewPr>
      <p:guideLst>
        <p:guide orient="horz" pos="3367"/>
        <p:guide pos="2381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159" d="100"/>
          <a:sy n="159" d="100"/>
        </p:scale>
        <p:origin x="3504" y="1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xmlns="" id="{9EFA2B29-49F6-9DCB-FB44-21450311591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xmlns="" id="{623EA18C-006D-8DF3-7451-F16591AD2C8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10F410-B1C9-9542-911E-563050527D4D}" type="datetimeFigureOut">
              <a:rPr lang="fr-FR" smtClean="0"/>
              <a:t>12/07/2022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xmlns="" id="{E3ED4929-A3F5-E214-3F61-25CFF083ECA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xmlns="" id="{FF6EF105-B8B0-9F99-F67A-611ACF6D5276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2DAB2-D76A-5F42-AF01-5F2B3BF184A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5020240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66976" y="1749795"/>
            <a:ext cx="6425724" cy="3722335"/>
          </a:xfrm>
        </p:spPr>
        <p:txBody>
          <a:bodyPr anchor="b"/>
          <a:lstStyle>
            <a:lvl1pPr algn="ctr">
              <a:defRPr sz="4960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44960" y="5615678"/>
            <a:ext cx="5669756" cy="2581379"/>
          </a:xfrm>
        </p:spPr>
        <p:txBody>
          <a:bodyPr/>
          <a:lstStyle>
            <a:lvl1pPr marL="0" indent="0" algn="ctr">
              <a:buNone/>
              <a:defRPr sz="1984"/>
            </a:lvl1pPr>
            <a:lvl2pPr marL="377967" indent="0" algn="ctr">
              <a:buNone/>
              <a:defRPr sz="1653"/>
            </a:lvl2pPr>
            <a:lvl3pPr marL="755934" indent="0" algn="ctr">
              <a:buNone/>
              <a:defRPr sz="1488"/>
            </a:lvl3pPr>
            <a:lvl4pPr marL="1133902" indent="0" algn="ctr">
              <a:buNone/>
              <a:defRPr sz="1323"/>
            </a:lvl4pPr>
            <a:lvl5pPr marL="1511869" indent="0" algn="ctr">
              <a:buNone/>
              <a:defRPr sz="1323"/>
            </a:lvl5pPr>
            <a:lvl6pPr marL="1889836" indent="0" algn="ctr">
              <a:buNone/>
              <a:defRPr sz="1323"/>
            </a:lvl6pPr>
            <a:lvl7pPr marL="2267803" indent="0" algn="ctr">
              <a:buNone/>
              <a:defRPr sz="1323"/>
            </a:lvl7pPr>
            <a:lvl8pPr marL="2645771" indent="0" algn="ctr">
              <a:buNone/>
              <a:defRPr sz="1323"/>
            </a:lvl8pPr>
            <a:lvl9pPr marL="3023738" indent="0" algn="ctr">
              <a:buNone/>
              <a:defRPr sz="1323"/>
            </a:lvl9pPr>
          </a:lstStyle>
          <a:p>
            <a:r>
              <a:rPr lang="fr-FR" smtClean="0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1E5364-AE3B-4E4B-9544-BE98F228A9AE}" type="datetimeFigureOut">
              <a:rPr lang="fr-FR" smtClean="0"/>
              <a:t>12/07/2022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FC1921-54B0-A04E-A22D-FD23D4F8C27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274260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1E5364-AE3B-4E4B-9544-BE98F228A9AE}" type="datetimeFigureOut">
              <a:rPr lang="fr-FR" smtClean="0"/>
              <a:t>12/07/2022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FC1921-54B0-A04E-A22D-FD23D4F8C27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223127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409893" y="569240"/>
            <a:ext cx="1630055" cy="9060817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9728" y="569240"/>
            <a:ext cx="4795669" cy="9060817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1E5364-AE3B-4E4B-9544-BE98F228A9AE}" type="datetimeFigureOut">
              <a:rPr lang="fr-FR" smtClean="0"/>
              <a:t>12/07/2022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FC1921-54B0-A04E-A22D-FD23D4F8C27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81382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1E5364-AE3B-4E4B-9544-BE98F228A9AE}" type="datetimeFigureOut">
              <a:rPr lang="fr-FR" smtClean="0"/>
              <a:t>12/07/2022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FC1921-54B0-A04E-A22D-FD23D4F8C27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110246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5791" y="2665532"/>
            <a:ext cx="6520220" cy="4447496"/>
          </a:xfrm>
        </p:spPr>
        <p:txBody>
          <a:bodyPr anchor="b"/>
          <a:lstStyle>
            <a:lvl1pPr>
              <a:defRPr sz="4960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5791" y="7155103"/>
            <a:ext cx="6520220" cy="2338833"/>
          </a:xfrm>
        </p:spPr>
        <p:txBody>
          <a:bodyPr/>
          <a:lstStyle>
            <a:lvl1pPr marL="0" indent="0">
              <a:buNone/>
              <a:defRPr sz="1984">
                <a:solidFill>
                  <a:schemeClr val="tx1"/>
                </a:solidFill>
              </a:defRPr>
            </a:lvl1pPr>
            <a:lvl2pPr marL="377967" indent="0">
              <a:buNone/>
              <a:defRPr sz="1653">
                <a:solidFill>
                  <a:schemeClr val="tx1">
                    <a:tint val="75000"/>
                  </a:schemeClr>
                </a:solidFill>
              </a:defRPr>
            </a:lvl2pPr>
            <a:lvl3pPr marL="755934" indent="0">
              <a:buNone/>
              <a:defRPr sz="1488">
                <a:solidFill>
                  <a:schemeClr val="tx1">
                    <a:tint val="75000"/>
                  </a:schemeClr>
                </a:solidFill>
              </a:defRPr>
            </a:lvl3pPr>
            <a:lvl4pPr marL="1133902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4pPr>
            <a:lvl5pPr marL="1511869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5pPr>
            <a:lvl6pPr marL="1889836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6pPr>
            <a:lvl7pPr marL="2267803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7pPr>
            <a:lvl8pPr marL="2645771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8pPr>
            <a:lvl9pPr marL="3023738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1E5364-AE3B-4E4B-9544-BE98F228A9AE}" type="datetimeFigureOut">
              <a:rPr lang="fr-FR" smtClean="0"/>
              <a:t>12/07/2022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FC1921-54B0-A04E-A22D-FD23D4F8C27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743171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9728" y="2846200"/>
            <a:ext cx="3212862" cy="6783857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27085" y="2846200"/>
            <a:ext cx="3212862" cy="6783857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1E5364-AE3B-4E4B-9544-BE98F228A9AE}" type="datetimeFigureOut">
              <a:rPr lang="fr-FR" smtClean="0"/>
              <a:t>12/07/2022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FC1921-54B0-A04E-A22D-FD23D4F8C27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435993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569242"/>
            <a:ext cx="6520220" cy="2066590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20713" y="2620980"/>
            <a:ext cx="3198096" cy="1284502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7967" indent="0">
              <a:buNone/>
              <a:defRPr sz="1653" b="1"/>
            </a:lvl2pPr>
            <a:lvl3pPr marL="755934" indent="0">
              <a:buNone/>
              <a:defRPr sz="1488" b="1"/>
            </a:lvl3pPr>
            <a:lvl4pPr marL="1133902" indent="0">
              <a:buNone/>
              <a:defRPr sz="1323" b="1"/>
            </a:lvl4pPr>
            <a:lvl5pPr marL="1511869" indent="0">
              <a:buNone/>
              <a:defRPr sz="1323" b="1"/>
            </a:lvl5pPr>
            <a:lvl6pPr marL="1889836" indent="0">
              <a:buNone/>
              <a:defRPr sz="1323" b="1"/>
            </a:lvl6pPr>
            <a:lvl7pPr marL="2267803" indent="0">
              <a:buNone/>
              <a:defRPr sz="1323" b="1"/>
            </a:lvl7pPr>
            <a:lvl8pPr marL="2645771" indent="0">
              <a:buNone/>
              <a:defRPr sz="1323" b="1"/>
            </a:lvl8pPr>
            <a:lvl9pPr marL="3023738" indent="0">
              <a:buNone/>
              <a:defRPr sz="1323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0713" y="3905482"/>
            <a:ext cx="3198096" cy="5744375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27086" y="2620980"/>
            <a:ext cx="3213847" cy="1284502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7967" indent="0">
              <a:buNone/>
              <a:defRPr sz="1653" b="1"/>
            </a:lvl2pPr>
            <a:lvl3pPr marL="755934" indent="0">
              <a:buNone/>
              <a:defRPr sz="1488" b="1"/>
            </a:lvl3pPr>
            <a:lvl4pPr marL="1133902" indent="0">
              <a:buNone/>
              <a:defRPr sz="1323" b="1"/>
            </a:lvl4pPr>
            <a:lvl5pPr marL="1511869" indent="0">
              <a:buNone/>
              <a:defRPr sz="1323" b="1"/>
            </a:lvl5pPr>
            <a:lvl6pPr marL="1889836" indent="0">
              <a:buNone/>
              <a:defRPr sz="1323" b="1"/>
            </a:lvl6pPr>
            <a:lvl7pPr marL="2267803" indent="0">
              <a:buNone/>
              <a:defRPr sz="1323" b="1"/>
            </a:lvl7pPr>
            <a:lvl8pPr marL="2645771" indent="0">
              <a:buNone/>
              <a:defRPr sz="1323" b="1"/>
            </a:lvl8pPr>
            <a:lvl9pPr marL="3023738" indent="0">
              <a:buNone/>
              <a:defRPr sz="1323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27086" y="3905482"/>
            <a:ext cx="3213847" cy="5744375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1E5364-AE3B-4E4B-9544-BE98F228A9AE}" type="datetimeFigureOut">
              <a:rPr lang="fr-FR" smtClean="0"/>
              <a:t>12/07/2022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FC1921-54B0-A04E-A22D-FD23D4F8C27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438761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1E5364-AE3B-4E4B-9544-BE98F228A9AE}" type="datetimeFigureOut">
              <a:rPr lang="fr-FR" smtClean="0"/>
              <a:t>12/07/2022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FC1921-54B0-A04E-A22D-FD23D4F8C27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682343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1E5364-AE3B-4E4B-9544-BE98F228A9AE}" type="datetimeFigureOut">
              <a:rPr lang="fr-FR" smtClean="0"/>
              <a:t>12/07/2022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FC1921-54B0-A04E-A22D-FD23D4F8C27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731399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712788"/>
            <a:ext cx="2438192" cy="2494756"/>
          </a:xfrm>
        </p:spPr>
        <p:txBody>
          <a:bodyPr anchor="b"/>
          <a:lstStyle>
            <a:lvl1pPr>
              <a:defRPr sz="2645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13847" y="1539425"/>
            <a:ext cx="3827085" cy="7598117"/>
          </a:xfrm>
        </p:spPr>
        <p:txBody>
          <a:bodyPr/>
          <a:lstStyle>
            <a:lvl1pPr>
              <a:defRPr sz="2645"/>
            </a:lvl1pPr>
            <a:lvl2pPr>
              <a:defRPr sz="2315"/>
            </a:lvl2pPr>
            <a:lvl3pPr>
              <a:defRPr sz="1984"/>
            </a:lvl3pPr>
            <a:lvl4pPr>
              <a:defRPr sz="1653"/>
            </a:lvl4pPr>
            <a:lvl5pPr>
              <a:defRPr sz="1653"/>
            </a:lvl5pPr>
            <a:lvl6pPr>
              <a:defRPr sz="1653"/>
            </a:lvl6pPr>
            <a:lvl7pPr>
              <a:defRPr sz="1653"/>
            </a:lvl7pPr>
            <a:lvl8pPr>
              <a:defRPr sz="1653"/>
            </a:lvl8pPr>
            <a:lvl9pPr>
              <a:defRPr sz="1653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12" y="3207544"/>
            <a:ext cx="2438192" cy="5942372"/>
          </a:xfrm>
        </p:spPr>
        <p:txBody>
          <a:bodyPr/>
          <a:lstStyle>
            <a:lvl1pPr marL="0" indent="0">
              <a:buNone/>
              <a:defRPr sz="1323"/>
            </a:lvl1pPr>
            <a:lvl2pPr marL="377967" indent="0">
              <a:buNone/>
              <a:defRPr sz="1157"/>
            </a:lvl2pPr>
            <a:lvl3pPr marL="755934" indent="0">
              <a:buNone/>
              <a:defRPr sz="992"/>
            </a:lvl3pPr>
            <a:lvl4pPr marL="1133902" indent="0">
              <a:buNone/>
              <a:defRPr sz="827"/>
            </a:lvl4pPr>
            <a:lvl5pPr marL="1511869" indent="0">
              <a:buNone/>
              <a:defRPr sz="827"/>
            </a:lvl5pPr>
            <a:lvl6pPr marL="1889836" indent="0">
              <a:buNone/>
              <a:defRPr sz="827"/>
            </a:lvl6pPr>
            <a:lvl7pPr marL="2267803" indent="0">
              <a:buNone/>
              <a:defRPr sz="827"/>
            </a:lvl7pPr>
            <a:lvl8pPr marL="2645771" indent="0">
              <a:buNone/>
              <a:defRPr sz="827"/>
            </a:lvl8pPr>
            <a:lvl9pPr marL="3023738" indent="0">
              <a:buNone/>
              <a:defRPr sz="827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1E5364-AE3B-4E4B-9544-BE98F228A9AE}" type="datetimeFigureOut">
              <a:rPr lang="fr-FR" smtClean="0"/>
              <a:t>12/07/2022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FC1921-54B0-A04E-A22D-FD23D4F8C27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588759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712788"/>
            <a:ext cx="2438192" cy="2494756"/>
          </a:xfrm>
        </p:spPr>
        <p:txBody>
          <a:bodyPr anchor="b"/>
          <a:lstStyle>
            <a:lvl1pPr>
              <a:defRPr sz="2645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213847" y="1539425"/>
            <a:ext cx="3827085" cy="7598117"/>
          </a:xfrm>
        </p:spPr>
        <p:txBody>
          <a:bodyPr anchor="t"/>
          <a:lstStyle>
            <a:lvl1pPr marL="0" indent="0">
              <a:buNone/>
              <a:defRPr sz="2645"/>
            </a:lvl1pPr>
            <a:lvl2pPr marL="377967" indent="0">
              <a:buNone/>
              <a:defRPr sz="2315"/>
            </a:lvl2pPr>
            <a:lvl3pPr marL="755934" indent="0">
              <a:buNone/>
              <a:defRPr sz="1984"/>
            </a:lvl3pPr>
            <a:lvl4pPr marL="1133902" indent="0">
              <a:buNone/>
              <a:defRPr sz="1653"/>
            </a:lvl4pPr>
            <a:lvl5pPr marL="1511869" indent="0">
              <a:buNone/>
              <a:defRPr sz="1653"/>
            </a:lvl5pPr>
            <a:lvl6pPr marL="1889836" indent="0">
              <a:buNone/>
              <a:defRPr sz="1653"/>
            </a:lvl6pPr>
            <a:lvl7pPr marL="2267803" indent="0">
              <a:buNone/>
              <a:defRPr sz="1653"/>
            </a:lvl7pPr>
            <a:lvl8pPr marL="2645771" indent="0">
              <a:buNone/>
              <a:defRPr sz="1653"/>
            </a:lvl8pPr>
            <a:lvl9pPr marL="3023738" indent="0">
              <a:buNone/>
              <a:defRPr sz="1653"/>
            </a:lvl9pPr>
          </a:lstStyle>
          <a:p>
            <a:r>
              <a:rPr lang="fr-FR" smtClean="0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12" y="3207544"/>
            <a:ext cx="2438192" cy="5942372"/>
          </a:xfrm>
        </p:spPr>
        <p:txBody>
          <a:bodyPr/>
          <a:lstStyle>
            <a:lvl1pPr marL="0" indent="0">
              <a:buNone/>
              <a:defRPr sz="1323"/>
            </a:lvl1pPr>
            <a:lvl2pPr marL="377967" indent="0">
              <a:buNone/>
              <a:defRPr sz="1157"/>
            </a:lvl2pPr>
            <a:lvl3pPr marL="755934" indent="0">
              <a:buNone/>
              <a:defRPr sz="992"/>
            </a:lvl3pPr>
            <a:lvl4pPr marL="1133902" indent="0">
              <a:buNone/>
              <a:defRPr sz="827"/>
            </a:lvl4pPr>
            <a:lvl5pPr marL="1511869" indent="0">
              <a:buNone/>
              <a:defRPr sz="827"/>
            </a:lvl5pPr>
            <a:lvl6pPr marL="1889836" indent="0">
              <a:buNone/>
              <a:defRPr sz="827"/>
            </a:lvl6pPr>
            <a:lvl7pPr marL="2267803" indent="0">
              <a:buNone/>
              <a:defRPr sz="827"/>
            </a:lvl7pPr>
            <a:lvl8pPr marL="2645771" indent="0">
              <a:buNone/>
              <a:defRPr sz="827"/>
            </a:lvl8pPr>
            <a:lvl9pPr marL="3023738" indent="0">
              <a:buNone/>
              <a:defRPr sz="827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1E5364-AE3B-4E4B-9544-BE98F228A9AE}" type="datetimeFigureOut">
              <a:rPr lang="fr-FR" smtClean="0"/>
              <a:t>12/07/2022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FC1921-54B0-A04E-A22D-FD23D4F8C27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071394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19728" y="569242"/>
            <a:ext cx="6520220" cy="20665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9728" y="2846200"/>
            <a:ext cx="6520220" cy="67838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9728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1E5364-AE3B-4E4B-9544-BE98F228A9AE}" type="datetimeFigureOut">
              <a:rPr lang="fr-FR" smtClean="0"/>
              <a:t>12/07/2022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04143" y="9909729"/>
            <a:ext cx="2551390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339020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FC1921-54B0-A04E-A22D-FD23D4F8C27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54404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755934" rtl="0" eaLnBrk="1" latinLnBrk="0" hangingPunct="1">
        <a:lnSpc>
          <a:spcPct val="90000"/>
        </a:lnSpc>
        <a:spcBef>
          <a:spcPct val="0"/>
        </a:spcBef>
        <a:buNone/>
        <a:defRPr sz="363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8984" indent="-188984" algn="l" defTabSz="755934" rtl="0" eaLnBrk="1" latinLnBrk="0" hangingPunct="1">
        <a:lnSpc>
          <a:spcPct val="90000"/>
        </a:lnSpc>
        <a:spcBef>
          <a:spcPts val="827"/>
        </a:spcBef>
        <a:buFont typeface="Arial" panose="020B0604020202020204" pitchFamily="34" charset="0"/>
        <a:buChar char="•"/>
        <a:defRPr sz="2315" kern="1200">
          <a:solidFill>
            <a:schemeClr val="tx1"/>
          </a:solidFill>
          <a:latin typeface="+mn-lt"/>
          <a:ea typeface="+mn-ea"/>
          <a:cs typeface="+mn-cs"/>
        </a:defRPr>
      </a:lvl1pPr>
      <a:lvl2pPr marL="566951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944918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653" kern="1200">
          <a:solidFill>
            <a:schemeClr val="tx1"/>
          </a:solidFill>
          <a:latin typeface="+mn-lt"/>
          <a:ea typeface="+mn-ea"/>
          <a:cs typeface="+mn-cs"/>
        </a:defRPr>
      </a:lvl3pPr>
      <a:lvl4pPr marL="1322885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700853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2078820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456787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834754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212722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1pPr>
      <a:lvl2pPr marL="377967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2pPr>
      <a:lvl3pPr marL="755934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3pPr>
      <a:lvl4pPr marL="1133902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511869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1889836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267803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645771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023738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jpg"/><Relationship Id="rId7" Type="http://schemas.openxmlformats.org/officeDocument/2006/relationships/image" Target="../media/image17.pn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9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xmlns="" id="{35DD24E1-9C54-E91A-EE1B-4B698892ACC1}"/>
              </a:ext>
            </a:extLst>
          </p:cNvPr>
          <p:cNvSpPr/>
          <p:nvPr/>
        </p:nvSpPr>
        <p:spPr>
          <a:xfrm>
            <a:off x="-1" y="0"/>
            <a:ext cx="7560000" cy="2052000"/>
          </a:xfrm>
          <a:prstGeom prst="rect">
            <a:avLst/>
          </a:prstGeom>
          <a:solidFill>
            <a:schemeClr val="bg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xmlns="" id="{D4B53878-E8AF-607B-9BF3-7F23718305F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3" y="-5101"/>
            <a:ext cx="7583478" cy="2052000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xmlns="" id="{8D7C2B1B-B554-0707-A342-7DFDBA60217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64405" y="1350932"/>
            <a:ext cx="4428781" cy="494984"/>
          </a:xfrm>
        </p:spPr>
        <p:txBody>
          <a:bodyPr>
            <a:noAutofit/>
          </a:bodyPr>
          <a:lstStyle/>
          <a:p>
            <a:pPr algn="l">
              <a:lnSpc>
                <a:spcPts val="3060"/>
              </a:lnSpc>
            </a:pPr>
            <a:r>
              <a:rPr lang="fr-FR" sz="2800" b="1" dirty="0">
                <a:solidFill>
                  <a:srgbClr val="007FBA"/>
                </a:solidFill>
                <a:latin typeface="Conduit ITC" pitchFamily="2" charset="0"/>
              </a:rPr>
              <a:t>Intitulé du </a:t>
            </a:r>
            <a:r>
              <a:rPr lang="fr-FR" sz="2800" b="1" dirty="0" smtClean="0">
                <a:solidFill>
                  <a:srgbClr val="007FBA"/>
                </a:solidFill>
                <a:latin typeface="Conduit ITC" pitchFamily="2" charset="0"/>
              </a:rPr>
              <a:t>Projet</a:t>
            </a:r>
            <a:endParaRPr lang="fr-FR" sz="2800" b="1" dirty="0">
              <a:solidFill>
                <a:srgbClr val="007FBA"/>
              </a:solidFill>
              <a:latin typeface="Conduit ITC" pitchFamily="2" charset="0"/>
            </a:endParaRPr>
          </a:p>
        </p:txBody>
      </p:sp>
      <p:sp>
        <p:nvSpPr>
          <p:cNvPr id="8" name="Titre 1">
            <a:extLst>
              <a:ext uri="{FF2B5EF4-FFF2-40B4-BE49-F238E27FC236}">
                <a16:creationId xmlns:a16="http://schemas.microsoft.com/office/drawing/2014/main" xmlns="" id="{08950155-E446-23F3-653F-574E7EC876F1}"/>
              </a:ext>
            </a:extLst>
          </p:cNvPr>
          <p:cNvSpPr txBox="1">
            <a:spLocks/>
          </p:cNvSpPr>
          <p:nvPr/>
        </p:nvSpPr>
        <p:spPr>
          <a:xfrm>
            <a:off x="244040" y="46429"/>
            <a:ext cx="4428781" cy="367740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85000" lnSpcReduction="10000"/>
          </a:bodyPr>
          <a:lstStyle>
            <a:lvl1pPr algn="ctr" defTabSz="75593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96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fr-FR" sz="1800" dirty="0">
                <a:solidFill>
                  <a:srgbClr val="3AB291"/>
                </a:solidFill>
                <a:latin typeface="Conduit ITC Medium" pitchFamily="2" charset="0"/>
              </a:rPr>
              <a:t>BILAN DE GROUPE “30 000 FERMES ÉCOPHYTO”</a:t>
            </a:r>
          </a:p>
        </p:txBody>
      </p:sp>
      <p:cxnSp>
        <p:nvCxnSpPr>
          <p:cNvPr id="10" name="Connecteur droit 9">
            <a:extLst>
              <a:ext uri="{FF2B5EF4-FFF2-40B4-BE49-F238E27FC236}">
                <a16:creationId xmlns:a16="http://schemas.microsoft.com/office/drawing/2014/main" xmlns="" id="{03AA4AC2-EEC0-4C40-1401-EEF90E4BF211}"/>
              </a:ext>
            </a:extLst>
          </p:cNvPr>
          <p:cNvCxnSpPr/>
          <p:nvPr/>
        </p:nvCxnSpPr>
        <p:spPr>
          <a:xfrm>
            <a:off x="4491149" y="128863"/>
            <a:ext cx="0" cy="529786"/>
          </a:xfrm>
          <a:prstGeom prst="line">
            <a:avLst/>
          </a:prstGeom>
          <a:ln w="12700">
            <a:solidFill>
              <a:srgbClr val="7E707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ZoneTexte 10">
            <a:extLst>
              <a:ext uri="{FF2B5EF4-FFF2-40B4-BE49-F238E27FC236}">
                <a16:creationId xmlns:a16="http://schemas.microsoft.com/office/drawing/2014/main" xmlns="" id="{3EEADAD7-F37A-BD5B-68F5-CBC8FA7A2DAB}"/>
              </a:ext>
            </a:extLst>
          </p:cNvPr>
          <p:cNvSpPr txBox="1"/>
          <p:nvPr/>
        </p:nvSpPr>
        <p:spPr>
          <a:xfrm>
            <a:off x="4595321" y="128863"/>
            <a:ext cx="1921397" cy="5693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200"/>
              </a:lnSpc>
            </a:pPr>
            <a:r>
              <a:rPr lang="fr-FR" sz="1400" dirty="0">
                <a:solidFill>
                  <a:srgbClr val="7E7076"/>
                </a:solidFill>
                <a:latin typeface="Conduit ITC Medium" pitchFamily="2" charset="0"/>
              </a:rPr>
              <a:t>Années de fonctionnement </a:t>
            </a:r>
            <a:br>
              <a:rPr lang="fr-FR" sz="1400" dirty="0">
                <a:solidFill>
                  <a:srgbClr val="7E7076"/>
                </a:solidFill>
                <a:latin typeface="Conduit ITC Medium" pitchFamily="2" charset="0"/>
              </a:rPr>
            </a:br>
            <a:r>
              <a:rPr lang="fr-FR" sz="1400" dirty="0">
                <a:solidFill>
                  <a:srgbClr val="7E7076"/>
                </a:solidFill>
                <a:latin typeface="Conduit ITC Medium" pitchFamily="2" charset="0"/>
              </a:rPr>
              <a:t>du groupe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BB3A023B-5DB0-A48E-DFF0-E8BFD7653377}"/>
              </a:ext>
            </a:extLst>
          </p:cNvPr>
          <p:cNvSpPr/>
          <p:nvPr/>
        </p:nvSpPr>
        <p:spPr>
          <a:xfrm>
            <a:off x="389840" y="2272862"/>
            <a:ext cx="2527095" cy="1877807"/>
          </a:xfrm>
          <a:prstGeom prst="rect">
            <a:avLst/>
          </a:prstGeom>
          <a:solidFill>
            <a:srgbClr val="7E70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                                                                                                       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xmlns="" id="{0179F37D-637D-124A-DF41-C29F0C422DA0}"/>
              </a:ext>
            </a:extLst>
          </p:cNvPr>
          <p:cNvSpPr txBox="1"/>
          <p:nvPr/>
        </p:nvSpPr>
        <p:spPr>
          <a:xfrm>
            <a:off x="3044952" y="2226293"/>
            <a:ext cx="4312231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solidFill>
                  <a:srgbClr val="DF5062"/>
                </a:solidFill>
                <a:latin typeface="Conduit ITC" pitchFamily="2" charset="0"/>
              </a:rPr>
              <a:t>DESCRIPTION DU GROUPE </a:t>
            </a:r>
          </a:p>
          <a:p>
            <a:r>
              <a:rPr lang="fr-FR" sz="1000" dirty="0">
                <a:latin typeface="Conduit ITC Light" pitchFamily="2" charset="0"/>
              </a:rPr>
              <a:t>• Nombre d’agriculteurs</a:t>
            </a:r>
          </a:p>
          <a:p>
            <a:r>
              <a:rPr lang="fr-FR" sz="1000" dirty="0">
                <a:latin typeface="Conduit ITC Light" pitchFamily="2" charset="0"/>
              </a:rPr>
              <a:t>• principales productions</a:t>
            </a:r>
          </a:p>
          <a:p>
            <a:r>
              <a:rPr lang="fr-FR" sz="1000" dirty="0">
                <a:latin typeface="Conduit ITC Light" pitchFamily="2" charset="0"/>
              </a:rPr>
              <a:t>• SAU totale</a:t>
            </a:r>
          </a:p>
          <a:p>
            <a:r>
              <a:rPr lang="fr-FR" sz="1000" dirty="0">
                <a:latin typeface="Conduit ITC Light" pitchFamily="2" charset="0"/>
              </a:rPr>
              <a:t>• AB/conventionnel</a:t>
            </a:r>
          </a:p>
          <a:p>
            <a:r>
              <a:rPr lang="fr-FR" sz="1000" dirty="0">
                <a:latin typeface="Conduit ITC Light" pitchFamily="2" charset="0"/>
              </a:rPr>
              <a:t>• méthodes de vente</a:t>
            </a:r>
          </a:p>
          <a:p>
            <a:r>
              <a:rPr lang="fr-FR" sz="1000" dirty="0">
                <a:latin typeface="Conduit ITC Light" pitchFamily="2" charset="0"/>
              </a:rPr>
              <a:t>• irrigation </a:t>
            </a:r>
          </a:p>
          <a:p>
            <a:pPr algn="just">
              <a:lnSpc>
                <a:spcPts val="1220"/>
              </a:lnSpc>
            </a:pPr>
            <a:r>
              <a:rPr lang="fr-FR" sz="1000" dirty="0">
                <a:latin typeface="Conduit ITC Light" pitchFamily="2" charset="0"/>
              </a:rPr>
              <a:t>Vel </a:t>
            </a:r>
            <a:r>
              <a:rPr lang="fr-FR" sz="1000" dirty="0" err="1">
                <a:latin typeface="Conduit ITC Light" pitchFamily="2" charset="0"/>
              </a:rPr>
              <a:t>moluptat</a:t>
            </a:r>
            <a:r>
              <a:rPr lang="fr-FR" sz="1000" dirty="0">
                <a:latin typeface="Conduit ITC Light" pitchFamily="2" charset="0"/>
              </a:rPr>
              <a:t> in </a:t>
            </a:r>
            <a:r>
              <a:rPr lang="fr-FR" sz="1000" dirty="0" err="1">
                <a:latin typeface="Conduit ITC Light" pitchFamily="2" charset="0"/>
              </a:rPr>
              <a:t>porio</a:t>
            </a:r>
            <a:r>
              <a:rPr lang="fr-FR" sz="1000" dirty="0">
                <a:latin typeface="Conduit ITC Light" pitchFamily="2" charset="0"/>
              </a:rPr>
              <a:t> </a:t>
            </a:r>
            <a:r>
              <a:rPr lang="fr-FR" sz="1000" dirty="0" err="1">
                <a:latin typeface="Conduit ITC Light" pitchFamily="2" charset="0"/>
              </a:rPr>
              <a:t>cust</a:t>
            </a:r>
            <a:r>
              <a:rPr lang="fr-FR" sz="1000" dirty="0">
                <a:latin typeface="Conduit ITC Light" pitchFamily="2" charset="0"/>
              </a:rPr>
              <a:t> </a:t>
            </a:r>
            <a:r>
              <a:rPr lang="fr-FR" sz="1000" dirty="0" err="1">
                <a:latin typeface="Conduit ITC Light" pitchFamily="2" charset="0"/>
              </a:rPr>
              <a:t>exeri</a:t>
            </a:r>
            <a:r>
              <a:rPr lang="fr-FR" sz="1000" dirty="0">
                <a:latin typeface="Conduit ITC Light" pitchFamily="2" charset="0"/>
              </a:rPr>
              <a:t> </a:t>
            </a:r>
            <a:r>
              <a:rPr lang="fr-FR" sz="1000" dirty="0" err="1">
                <a:latin typeface="Conduit ITC Light" pitchFamily="2" charset="0"/>
              </a:rPr>
              <a:t>utaerit</a:t>
            </a:r>
            <a:r>
              <a:rPr lang="fr-FR" sz="1000" dirty="0">
                <a:latin typeface="Conduit ITC Light" pitchFamily="2" charset="0"/>
              </a:rPr>
              <a:t> mi, </a:t>
            </a:r>
            <a:r>
              <a:rPr lang="fr-FR" sz="1000" dirty="0" err="1">
                <a:latin typeface="Conduit ITC Light" pitchFamily="2" charset="0"/>
              </a:rPr>
              <a:t>exerfero</a:t>
            </a:r>
            <a:r>
              <a:rPr lang="fr-FR" sz="1000" dirty="0">
                <a:latin typeface="Conduit ITC Light" pitchFamily="2" charset="0"/>
              </a:rPr>
              <a:t> </a:t>
            </a:r>
            <a:r>
              <a:rPr lang="fr-FR" sz="1000" dirty="0" err="1">
                <a:latin typeface="Conduit ITC Light" pitchFamily="2" charset="0"/>
              </a:rPr>
              <a:t>explibe</a:t>
            </a:r>
            <a:r>
              <a:rPr lang="fr-FR" sz="1000" dirty="0">
                <a:latin typeface="Conduit ITC Light" pitchFamily="2" charset="0"/>
              </a:rPr>
              <a:t> </a:t>
            </a:r>
            <a:r>
              <a:rPr lang="fr-FR" sz="1000" dirty="0" err="1">
                <a:latin typeface="Conduit ITC Light" pitchFamily="2" charset="0"/>
              </a:rPr>
              <a:t>ariscium</a:t>
            </a:r>
            <a:r>
              <a:rPr lang="fr-FR" sz="1000" dirty="0">
                <a:latin typeface="Conduit ITC Light" pitchFamily="2" charset="0"/>
              </a:rPr>
              <a:t> </a:t>
            </a:r>
            <a:r>
              <a:rPr lang="fr-FR" sz="1000" dirty="0" err="1">
                <a:latin typeface="Conduit ITC Light" pitchFamily="2" charset="0"/>
              </a:rPr>
              <a:t>hillabore</a:t>
            </a:r>
            <a:r>
              <a:rPr lang="fr-FR" sz="1000" dirty="0">
                <a:latin typeface="Conduit ITC Light" pitchFamily="2" charset="0"/>
              </a:rPr>
              <a:t>, </a:t>
            </a:r>
            <a:r>
              <a:rPr lang="fr-FR" sz="1000" dirty="0" err="1">
                <a:latin typeface="Conduit ITC Light" pitchFamily="2" charset="0"/>
              </a:rPr>
              <a:t>sed</a:t>
            </a:r>
            <a:r>
              <a:rPr lang="fr-FR" sz="1000" dirty="0">
                <a:latin typeface="Conduit ITC Light" pitchFamily="2" charset="0"/>
              </a:rPr>
              <a:t> </a:t>
            </a:r>
            <a:r>
              <a:rPr lang="fr-FR" sz="1000" dirty="0" err="1">
                <a:latin typeface="Conduit ITC Light" pitchFamily="2" charset="0"/>
              </a:rPr>
              <a:t>molorer</a:t>
            </a:r>
            <a:r>
              <a:rPr lang="fr-FR" sz="1000" dirty="0">
                <a:latin typeface="Conduit ITC Light" pitchFamily="2" charset="0"/>
              </a:rPr>
              <a:t> </a:t>
            </a:r>
            <a:r>
              <a:rPr lang="fr-FR" sz="1000" dirty="0" err="1">
                <a:latin typeface="Conduit ITC Light" pitchFamily="2" charset="0"/>
              </a:rPr>
              <a:t>naturMet</a:t>
            </a:r>
            <a:r>
              <a:rPr lang="fr-FR" sz="1000" dirty="0">
                <a:latin typeface="Conduit ITC Light" pitchFamily="2" charset="0"/>
              </a:rPr>
              <a:t> et </a:t>
            </a:r>
            <a:r>
              <a:rPr lang="fr-FR" sz="1000" dirty="0" err="1">
                <a:latin typeface="Conduit ITC Light" pitchFamily="2" charset="0"/>
              </a:rPr>
              <a:t>aut</a:t>
            </a:r>
            <a:r>
              <a:rPr lang="fr-FR" sz="1000" dirty="0">
                <a:latin typeface="Conduit ITC Light" pitchFamily="2" charset="0"/>
              </a:rPr>
              <a:t> </a:t>
            </a:r>
            <a:r>
              <a:rPr lang="fr-FR" sz="1000" dirty="0" err="1">
                <a:latin typeface="Conduit ITC Light" pitchFamily="2" charset="0"/>
              </a:rPr>
              <a:t>latur</a:t>
            </a:r>
            <a:r>
              <a:rPr lang="fr-FR" sz="1000" dirty="0">
                <a:latin typeface="Conduit ITC Light" pitchFamily="2" charset="0"/>
              </a:rPr>
              <a:t> </a:t>
            </a:r>
            <a:r>
              <a:rPr lang="fr-FR" sz="1000" dirty="0" err="1">
                <a:latin typeface="Conduit ITC Light" pitchFamily="2" charset="0"/>
              </a:rPr>
              <a:t>simil</a:t>
            </a:r>
            <a:r>
              <a:rPr lang="fr-FR" sz="1000" dirty="0">
                <a:latin typeface="Conduit ITC Light" pitchFamily="2" charset="0"/>
              </a:rPr>
              <a:t> </a:t>
            </a:r>
            <a:r>
              <a:rPr lang="fr-FR" sz="1000" dirty="0" err="1">
                <a:latin typeface="Conduit ITC Light" pitchFamily="2" charset="0"/>
              </a:rPr>
              <a:t>molenti</a:t>
            </a:r>
            <a:r>
              <a:rPr lang="fr-FR" sz="1000" dirty="0">
                <a:latin typeface="Conduit ITC Light" pitchFamily="2" charset="0"/>
              </a:rPr>
              <a:t> </a:t>
            </a:r>
            <a:r>
              <a:rPr lang="fr-FR" sz="1000" dirty="0" err="1">
                <a:latin typeface="Conduit ITC Light" pitchFamily="2" charset="0"/>
              </a:rPr>
              <a:t>cus</a:t>
            </a:r>
            <a:r>
              <a:rPr lang="fr-FR" sz="1000" dirty="0">
                <a:latin typeface="Conduit ITC Light" pitchFamily="2" charset="0"/>
              </a:rPr>
              <a:t> </a:t>
            </a:r>
            <a:r>
              <a:rPr lang="fr-FR" sz="1000" dirty="0" err="1">
                <a:latin typeface="Conduit ITC Light" pitchFamily="2" charset="0"/>
              </a:rPr>
              <a:t>reprem</a:t>
            </a:r>
            <a:r>
              <a:rPr lang="fr-FR" sz="1000" dirty="0">
                <a:latin typeface="Conduit ITC Light" pitchFamily="2" charset="0"/>
              </a:rPr>
              <a:t> </a:t>
            </a:r>
            <a:r>
              <a:rPr lang="fr-FR" sz="1000" dirty="0" err="1">
                <a:latin typeface="Conduit ITC Light" pitchFamily="2" charset="0"/>
              </a:rPr>
              <a:t>atus</a:t>
            </a:r>
            <a:r>
              <a:rPr lang="fr-FR" sz="1000" dirty="0">
                <a:latin typeface="Conduit ITC Light" pitchFamily="2" charset="0"/>
              </a:rPr>
              <a:t> </a:t>
            </a:r>
            <a:r>
              <a:rPr lang="fr-FR" sz="1000" dirty="0" err="1">
                <a:latin typeface="Conduit ITC Light" pitchFamily="2" charset="0"/>
              </a:rPr>
              <a:t>sed</a:t>
            </a:r>
            <a:r>
              <a:rPr lang="fr-FR" sz="1000" dirty="0">
                <a:latin typeface="Conduit ITC Light" pitchFamily="2" charset="0"/>
              </a:rPr>
              <a:t> </a:t>
            </a:r>
            <a:r>
              <a:rPr lang="fr-FR" sz="1000" dirty="0" err="1">
                <a:latin typeface="Conduit ITC Light" pitchFamily="2" charset="0"/>
              </a:rPr>
              <a:t>quatum</a:t>
            </a:r>
            <a:r>
              <a:rPr lang="fr-FR" sz="1000" dirty="0">
                <a:latin typeface="Conduit ITC Light" pitchFamily="2" charset="0"/>
              </a:rPr>
              <a:t> </a:t>
            </a:r>
            <a:r>
              <a:rPr lang="fr-FR" sz="1000" dirty="0" err="1">
                <a:latin typeface="Conduit ITC Light" pitchFamily="2" charset="0"/>
              </a:rPr>
              <a:t>adi</a:t>
            </a:r>
            <a:r>
              <a:rPr lang="fr-FR" sz="1000" dirty="0">
                <a:latin typeface="Conduit ITC Light" pitchFamily="2" charset="0"/>
              </a:rPr>
              <a:t> ut </a:t>
            </a:r>
            <a:r>
              <a:rPr lang="fr-FR" sz="1000" dirty="0" err="1">
                <a:latin typeface="Conduit ITC Light" pitchFamily="2" charset="0"/>
              </a:rPr>
              <a:t>quos</a:t>
            </a:r>
            <a:r>
              <a:rPr lang="fr-FR" sz="1000" dirty="0">
                <a:latin typeface="Conduit ITC Light" pitchFamily="2" charset="0"/>
              </a:rPr>
              <a:t> </a:t>
            </a:r>
            <a:r>
              <a:rPr lang="fr-FR" sz="1000" dirty="0" err="1">
                <a:latin typeface="Conduit ITC Light" pitchFamily="2" charset="0"/>
              </a:rPr>
              <a:t>volor</a:t>
            </a:r>
            <a:r>
              <a:rPr lang="fr-FR" sz="1000" dirty="0">
                <a:latin typeface="Conduit ITC Light" pitchFamily="2" charset="0"/>
              </a:rPr>
              <a:t> </a:t>
            </a:r>
            <a:r>
              <a:rPr lang="fr-FR" sz="1000" dirty="0" err="1">
                <a:latin typeface="Conduit ITC Light" pitchFamily="2" charset="0"/>
              </a:rPr>
              <a:t>millit</a:t>
            </a:r>
            <a:r>
              <a:rPr lang="fr-FR" sz="1000" dirty="0">
                <a:latin typeface="Conduit ITC Light" pitchFamily="2" charset="0"/>
              </a:rPr>
              <a:t> est </a:t>
            </a:r>
            <a:r>
              <a:rPr lang="fr-FR" sz="1000" dirty="0" err="1">
                <a:latin typeface="Conduit ITC Light" pitchFamily="2" charset="0"/>
              </a:rPr>
              <a:t>assi</a:t>
            </a:r>
            <a:r>
              <a:rPr lang="fr-FR" sz="1000" dirty="0">
                <a:latin typeface="Conduit ITC Light" pitchFamily="2" charset="0"/>
              </a:rPr>
              <a:t> di </a:t>
            </a:r>
            <a:r>
              <a:rPr lang="fr-FR" sz="1000" dirty="0" err="1">
                <a:latin typeface="Conduit ITC Light" pitchFamily="2" charset="0"/>
              </a:rPr>
              <a:t>dolore</a:t>
            </a:r>
            <a:r>
              <a:rPr lang="fr-FR" sz="1000" dirty="0">
                <a:latin typeface="Conduit ITC Light" pitchFamily="2" charset="0"/>
              </a:rPr>
              <a:t> </a:t>
            </a:r>
            <a:r>
              <a:rPr lang="fr-FR" sz="1000" dirty="0" err="1">
                <a:latin typeface="Conduit ITC Light" pitchFamily="2" charset="0"/>
              </a:rPr>
              <a:t>eumende</a:t>
            </a:r>
            <a:r>
              <a:rPr lang="fr-FR" sz="1000" dirty="0">
                <a:latin typeface="Conduit ITC Light" pitchFamily="2" charset="0"/>
              </a:rPr>
              <a:t> </a:t>
            </a:r>
            <a:r>
              <a:rPr lang="fr-FR" sz="1000" dirty="0" err="1">
                <a:latin typeface="Conduit ITC Light" pitchFamily="2" charset="0"/>
              </a:rPr>
              <a:t>moloren</a:t>
            </a:r>
            <a:r>
              <a:rPr lang="fr-FR" sz="1000" dirty="0">
                <a:latin typeface="Conduit ITC Light" pitchFamily="2" charset="0"/>
              </a:rPr>
              <a:t> </a:t>
            </a:r>
            <a:r>
              <a:rPr lang="fr-FR" sz="1000" dirty="0" err="1">
                <a:latin typeface="Conduit ITC Light" pitchFamily="2" charset="0"/>
              </a:rPr>
              <a:t>ecuptatur</a:t>
            </a:r>
            <a:r>
              <a:rPr lang="fr-FR" sz="1000" dirty="0">
                <a:latin typeface="Conduit ITC Light" pitchFamily="2" charset="0"/>
              </a:rPr>
              <a:t>?</a:t>
            </a:r>
          </a:p>
          <a:p>
            <a:endParaRPr lang="fr-FR" dirty="0">
              <a:latin typeface="Conduit ITC Medium" pitchFamily="2" charset="0"/>
            </a:endParaRP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xmlns="" id="{26EBA0AA-02D6-F11D-C092-77C213075C00}"/>
              </a:ext>
            </a:extLst>
          </p:cNvPr>
          <p:cNvSpPr txBox="1"/>
          <p:nvPr/>
        </p:nvSpPr>
        <p:spPr>
          <a:xfrm>
            <a:off x="389840" y="4483592"/>
            <a:ext cx="68594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>
                <a:solidFill>
                  <a:srgbClr val="007FBA"/>
                </a:solidFill>
                <a:latin typeface="Conduit ITC Medium" pitchFamily="2" charset="0"/>
              </a:rPr>
              <a:t>LE </a:t>
            </a:r>
            <a:r>
              <a:rPr lang="fr-FR" dirty="0" smtClean="0">
                <a:solidFill>
                  <a:srgbClr val="007FBA"/>
                </a:solidFill>
                <a:latin typeface="Conduit ITC Medium" pitchFamily="2" charset="0"/>
              </a:rPr>
              <a:t>PROJET</a:t>
            </a:r>
            <a:endParaRPr lang="fr-FR" dirty="0">
              <a:solidFill>
                <a:srgbClr val="007FBA"/>
              </a:solidFill>
              <a:latin typeface="Conduit ITC Medium" pitchFamily="2" charset="0"/>
            </a:endParaRP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xmlns="" id="{E82ADC65-1BD1-E6BF-E94D-24C135D956D2}"/>
              </a:ext>
            </a:extLst>
          </p:cNvPr>
          <p:cNvSpPr txBox="1"/>
          <p:nvPr/>
        </p:nvSpPr>
        <p:spPr>
          <a:xfrm>
            <a:off x="389840" y="4838368"/>
            <a:ext cx="6859457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i="1" dirty="0">
                <a:latin typeface="Conduit ITC Medium" pitchFamily="2" charset="0"/>
              </a:rPr>
              <a:t>P</a:t>
            </a:r>
            <a:r>
              <a:rPr lang="fr-FR" sz="1200" i="1" dirty="0" smtClean="0">
                <a:latin typeface="Conduit ITC Medium" pitchFamily="2" charset="0"/>
              </a:rPr>
              <a:t>résentation </a:t>
            </a:r>
            <a:r>
              <a:rPr lang="fr-FR" sz="1200" i="1" dirty="0">
                <a:latin typeface="Conduit ITC Medium" pitchFamily="2" charset="0"/>
              </a:rPr>
              <a:t>rapide et objectifs initiaux/axes de </a:t>
            </a:r>
            <a:r>
              <a:rPr lang="fr-FR" sz="1200" i="1" dirty="0" smtClean="0">
                <a:latin typeface="Conduit ITC Medium" pitchFamily="2" charset="0"/>
              </a:rPr>
              <a:t>travail. </a:t>
            </a:r>
            <a:r>
              <a:rPr lang="fr-FR" sz="1200" i="1" dirty="0" smtClean="0">
                <a:latin typeface="Conduit ITC Medium" pitchFamily="2" charset="0"/>
              </a:rPr>
              <a:t>Commencer </a:t>
            </a:r>
            <a:r>
              <a:rPr lang="fr-FR" sz="1200" i="1" dirty="0">
                <a:latin typeface="Conduit ITC Medium" pitchFamily="2" charset="0"/>
              </a:rPr>
              <a:t>par une phrase clé (avec des mots-clés référençant votre groupe) puis description sommaire</a:t>
            </a:r>
          </a:p>
          <a:p>
            <a:pPr algn="just">
              <a:lnSpc>
                <a:spcPts val="1220"/>
              </a:lnSpc>
            </a:pPr>
            <a:r>
              <a:rPr lang="fr-FR" sz="1000" dirty="0">
                <a:latin typeface="Conduit ITC Light" pitchFamily="2" charset="0"/>
              </a:rPr>
              <a:t>Vel </a:t>
            </a:r>
            <a:r>
              <a:rPr lang="fr-FR" sz="1000" dirty="0" err="1">
                <a:latin typeface="Conduit ITC Light" pitchFamily="2" charset="0"/>
              </a:rPr>
              <a:t>moluptat</a:t>
            </a:r>
            <a:r>
              <a:rPr lang="fr-FR" sz="1000" dirty="0">
                <a:latin typeface="Conduit ITC Light" pitchFamily="2" charset="0"/>
              </a:rPr>
              <a:t> in </a:t>
            </a:r>
            <a:r>
              <a:rPr lang="fr-FR" sz="1000" dirty="0" err="1">
                <a:latin typeface="Conduit ITC Light" pitchFamily="2" charset="0"/>
              </a:rPr>
              <a:t>porio</a:t>
            </a:r>
            <a:r>
              <a:rPr lang="fr-FR" sz="1000" dirty="0">
                <a:latin typeface="Conduit ITC Light" pitchFamily="2" charset="0"/>
              </a:rPr>
              <a:t> </a:t>
            </a:r>
            <a:r>
              <a:rPr lang="fr-FR" sz="1000" dirty="0" err="1">
                <a:latin typeface="Conduit ITC Light" pitchFamily="2" charset="0"/>
              </a:rPr>
              <a:t>cust</a:t>
            </a:r>
            <a:r>
              <a:rPr lang="fr-FR" sz="1000" dirty="0">
                <a:latin typeface="Conduit ITC Light" pitchFamily="2" charset="0"/>
              </a:rPr>
              <a:t> </a:t>
            </a:r>
            <a:r>
              <a:rPr lang="fr-FR" sz="1000" dirty="0" err="1">
                <a:latin typeface="Conduit ITC Light" pitchFamily="2" charset="0"/>
              </a:rPr>
              <a:t>exeri</a:t>
            </a:r>
            <a:r>
              <a:rPr lang="fr-FR" sz="1000" dirty="0">
                <a:latin typeface="Conduit ITC Light" pitchFamily="2" charset="0"/>
              </a:rPr>
              <a:t> </a:t>
            </a:r>
            <a:r>
              <a:rPr lang="fr-FR" sz="1000" dirty="0" err="1">
                <a:latin typeface="Conduit ITC Light" pitchFamily="2" charset="0"/>
              </a:rPr>
              <a:t>utaerit</a:t>
            </a:r>
            <a:r>
              <a:rPr lang="fr-FR" sz="1000" dirty="0">
                <a:latin typeface="Conduit ITC Light" pitchFamily="2" charset="0"/>
              </a:rPr>
              <a:t> mi, </a:t>
            </a:r>
            <a:r>
              <a:rPr lang="fr-FR" sz="1000" dirty="0" err="1">
                <a:latin typeface="Conduit ITC Light" pitchFamily="2" charset="0"/>
              </a:rPr>
              <a:t>exerfero</a:t>
            </a:r>
            <a:r>
              <a:rPr lang="fr-FR" sz="1000" dirty="0">
                <a:latin typeface="Conduit ITC Light" pitchFamily="2" charset="0"/>
              </a:rPr>
              <a:t> </a:t>
            </a:r>
            <a:r>
              <a:rPr lang="fr-FR" sz="1000" dirty="0" err="1">
                <a:latin typeface="Conduit ITC Light" pitchFamily="2" charset="0"/>
              </a:rPr>
              <a:t>explibe</a:t>
            </a:r>
            <a:r>
              <a:rPr lang="fr-FR" sz="1000" dirty="0">
                <a:latin typeface="Conduit ITC Light" pitchFamily="2" charset="0"/>
              </a:rPr>
              <a:t> </a:t>
            </a:r>
            <a:r>
              <a:rPr lang="fr-FR" sz="1000" dirty="0" err="1">
                <a:latin typeface="Conduit ITC Light" pitchFamily="2" charset="0"/>
              </a:rPr>
              <a:t>ariscium</a:t>
            </a:r>
            <a:r>
              <a:rPr lang="fr-FR" sz="1000" dirty="0">
                <a:latin typeface="Conduit ITC Light" pitchFamily="2" charset="0"/>
              </a:rPr>
              <a:t> </a:t>
            </a:r>
            <a:r>
              <a:rPr lang="fr-FR" sz="1000" dirty="0" err="1">
                <a:latin typeface="Conduit ITC Light" pitchFamily="2" charset="0"/>
              </a:rPr>
              <a:t>Quis</a:t>
            </a:r>
            <a:r>
              <a:rPr lang="fr-FR" sz="1000" dirty="0">
                <a:latin typeface="Conduit ITC Light" pitchFamily="2" charset="0"/>
              </a:rPr>
              <a:t> </a:t>
            </a:r>
            <a:r>
              <a:rPr lang="fr-FR" sz="1000" dirty="0" err="1">
                <a:latin typeface="Conduit ITC Light" pitchFamily="2" charset="0"/>
              </a:rPr>
              <a:t>vellacea</a:t>
            </a:r>
            <a:r>
              <a:rPr lang="fr-FR" sz="1000" dirty="0">
                <a:latin typeface="Conduit ITC Light" pitchFamily="2" charset="0"/>
              </a:rPr>
              <a:t> </a:t>
            </a:r>
            <a:r>
              <a:rPr lang="fr-FR" sz="1000" dirty="0" err="1">
                <a:latin typeface="Conduit ITC Light" pitchFamily="2" charset="0"/>
              </a:rPr>
              <a:t>sunt</a:t>
            </a:r>
            <a:r>
              <a:rPr lang="fr-FR" sz="1000" dirty="0">
                <a:latin typeface="Conduit ITC Light" pitchFamily="2" charset="0"/>
              </a:rPr>
              <a:t> de </a:t>
            </a:r>
            <a:r>
              <a:rPr lang="fr-FR" sz="1000" dirty="0" err="1">
                <a:latin typeface="Conduit ITC Light" pitchFamily="2" charset="0"/>
              </a:rPr>
              <a:t>ea</a:t>
            </a:r>
            <a:r>
              <a:rPr lang="fr-FR" sz="1000" dirty="0">
                <a:latin typeface="Conduit ITC Light" pitchFamily="2" charset="0"/>
              </a:rPr>
              <a:t> </a:t>
            </a:r>
            <a:r>
              <a:rPr lang="fr-FR" sz="1000" dirty="0" err="1">
                <a:latin typeface="Conduit ITC Light" pitchFamily="2" charset="0"/>
              </a:rPr>
              <a:t>dolupta</a:t>
            </a:r>
            <a:r>
              <a:rPr lang="fr-FR" sz="1000" dirty="0">
                <a:latin typeface="Conduit ITC Light" pitchFamily="2" charset="0"/>
              </a:rPr>
              <a:t> </a:t>
            </a:r>
            <a:r>
              <a:rPr lang="fr-FR" sz="1000" dirty="0" err="1">
                <a:latin typeface="Conduit ITC Light" pitchFamily="2" charset="0"/>
              </a:rPr>
              <a:t>tionse</a:t>
            </a:r>
            <a:r>
              <a:rPr lang="fr-FR" sz="1000" dirty="0">
                <a:latin typeface="Conduit ITC Light" pitchFamily="2" charset="0"/>
              </a:rPr>
              <a:t> </a:t>
            </a:r>
            <a:r>
              <a:rPr lang="fr-FR" sz="1000" dirty="0" err="1">
                <a:latin typeface="Conduit ITC Light" pitchFamily="2" charset="0"/>
              </a:rPr>
              <a:t>venim</a:t>
            </a:r>
            <a:r>
              <a:rPr lang="fr-FR" sz="1000" dirty="0">
                <a:latin typeface="Conduit ITC Light" pitchFamily="2" charset="0"/>
              </a:rPr>
              <a:t> repro </a:t>
            </a:r>
            <a:r>
              <a:rPr lang="fr-FR" sz="1000" dirty="0" err="1">
                <a:latin typeface="Conduit ITC Light" pitchFamily="2" charset="0"/>
              </a:rPr>
              <a:t>eatquam</a:t>
            </a:r>
            <a:r>
              <a:rPr lang="fr-FR" sz="1000" dirty="0">
                <a:latin typeface="Conduit ITC Light" pitchFamily="2" charset="0"/>
              </a:rPr>
              <a:t> et assume cum </a:t>
            </a:r>
            <a:r>
              <a:rPr lang="fr-FR" sz="1000" dirty="0" err="1">
                <a:latin typeface="Conduit ITC Light" pitchFamily="2" charset="0"/>
              </a:rPr>
              <a:t>anist</a:t>
            </a:r>
            <a:r>
              <a:rPr lang="fr-FR" sz="1000" dirty="0">
                <a:latin typeface="Conduit ITC Light" pitchFamily="2" charset="0"/>
              </a:rPr>
              <a:t> ut est, </a:t>
            </a:r>
            <a:r>
              <a:rPr lang="fr-FR" sz="1000" dirty="0" err="1">
                <a:latin typeface="Conduit ITC Light" pitchFamily="2" charset="0"/>
              </a:rPr>
              <a:t>cust</a:t>
            </a:r>
            <a:r>
              <a:rPr lang="fr-FR" sz="1000" dirty="0">
                <a:latin typeface="Conduit ITC Light" pitchFamily="2" charset="0"/>
              </a:rPr>
              <a:t>, ut et vende </a:t>
            </a:r>
            <a:r>
              <a:rPr lang="fr-FR" sz="1000" dirty="0" err="1">
                <a:latin typeface="Conduit ITC Light" pitchFamily="2" charset="0"/>
              </a:rPr>
              <a:t>paruptint</a:t>
            </a:r>
            <a:r>
              <a:rPr lang="fr-FR" sz="1000" dirty="0">
                <a:latin typeface="Conduit ITC Light" pitchFamily="2" charset="0"/>
              </a:rPr>
              <a:t> que </a:t>
            </a:r>
            <a:r>
              <a:rPr lang="fr-FR" sz="1000" dirty="0" err="1">
                <a:latin typeface="Conduit ITC Light" pitchFamily="2" charset="0"/>
              </a:rPr>
              <a:t>lautasp</a:t>
            </a:r>
            <a:r>
              <a:rPr lang="fr-FR" sz="1000" dirty="0">
                <a:latin typeface="Conduit ITC Light" pitchFamily="2" charset="0"/>
              </a:rPr>
              <a:t> </a:t>
            </a:r>
            <a:r>
              <a:rPr lang="fr-FR" sz="1000" dirty="0" err="1">
                <a:latin typeface="Conduit ITC Light" pitchFamily="2" charset="0"/>
              </a:rPr>
              <a:t>iendese</a:t>
            </a:r>
            <a:r>
              <a:rPr lang="fr-FR" sz="1000" dirty="0">
                <a:latin typeface="Conduit ITC Light" pitchFamily="2" charset="0"/>
              </a:rPr>
              <a:t> </a:t>
            </a:r>
            <a:r>
              <a:rPr lang="fr-FR" sz="1000" dirty="0" err="1">
                <a:latin typeface="Conduit ITC Light" pitchFamily="2" charset="0"/>
              </a:rPr>
              <a:t>digeniminci</a:t>
            </a:r>
            <a:r>
              <a:rPr lang="fr-FR" sz="1000" dirty="0">
                <a:latin typeface="Conduit ITC Light" pitchFamily="2" charset="0"/>
              </a:rPr>
              <a:t> </a:t>
            </a:r>
            <a:r>
              <a:rPr lang="fr-FR" sz="1000" dirty="0" err="1">
                <a:latin typeface="Conduit ITC Light" pitchFamily="2" charset="0"/>
              </a:rPr>
              <a:t>nosae</a:t>
            </a:r>
            <a:endParaRPr lang="fr-FR" sz="1000" dirty="0">
              <a:latin typeface="Conduit ITC Light" pitchFamily="2" charset="0"/>
            </a:endParaRPr>
          </a:p>
          <a:p>
            <a:pPr algn="just">
              <a:lnSpc>
                <a:spcPts val="1220"/>
              </a:lnSpc>
            </a:pPr>
            <a:r>
              <a:rPr lang="fr-FR" sz="1000" dirty="0" err="1">
                <a:latin typeface="Conduit ITC Light" pitchFamily="2" charset="0"/>
              </a:rPr>
              <a:t>hillabore</a:t>
            </a:r>
            <a:r>
              <a:rPr lang="fr-FR" sz="1000" dirty="0">
                <a:latin typeface="Conduit ITC Light" pitchFamily="2" charset="0"/>
              </a:rPr>
              <a:t>, </a:t>
            </a:r>
            <a:r>
              <a:rPr lang="fr-FR" sz="1000" dirty="0" err="1">
                <a:latin typeface="Conduit ITC Light" pitchFamily="2" charset="0"/>
              </a:rPr>
              <a:t>sed</a:t>
            </a:r>
            <a:r>
              <a:rPr lang="fr-FR" sz="1000" dirty="0">
                <a:latin typeface="Conduit ITC Light" pitchFamily="2" charset="0"/>
              </a:rPr>
              <a:t> </a:t>
            </a:r>
            <a:r>
              <a:rPr lang="fr-FR" sz="1000" dirty="0" err="1">
                <a:latin typeface="Conduit ITC Light" pitchFamily="2" charset="0"/>
              </a:rPr>
              <a:t>molorer</a:t>
            </a:r>
            <a:r>
              <a:rPr lang="fr-FR" sz="1000" dirty="0">
                <a:latin typeface="Conduit ITC Light" pitchFamily="2" charset="0"/>
              </a:rPr>
              <a:t> </a:t>
            </a:r>
            <a:r>
              <a:rPr lang="fr-FR" sz="1000" dirty="0" err="1">
                <a:latin typeface="Conduit ITC Light" pitchFamily="2" charset="0"/>
              </a:rPr>
              <a:t>natur,Met</a:t>
            </a:r>
            <a:r>
              <a:rPr lang="fr-FR" sz="1000" dirty="0">
                <a:latin typeface="Conduit ITC Light" pitchFamily="2" charset="0"/>
              </a:rPr>
              <a:t> et </a:t>
            </a:r>
            <a:r>
              <a:rPr lang="fr-FR" sz="1000" dirty="0" err="1">
                <a:latin typeface="Conduit ITC Light" pitchFamily="2" charset="0"/>
              </a:rPr>
              <a:t>aut</a:t>
            </a:r>
            <a:r>
              <a:rPr lang="fr-FR" sz="1000" dirty="0">
                <a:latin typeface="Conduit ITC Light" pitchFamily="2" charset="0"/>
              </a:rPr>
              <a:t> </a:t>
            </a:r>
            <a:r>
              <a:rPr lang="fr-FR" sz="1000" dirty="0" err="1">
                <a:latin typeface="Conduit ITC Light" pitchFamily="2" charset="0"/>
              </a:rPr>
              <a:t>latur</a:t>
            </a:r>
            <a:r>
              <a:rPr lang="fr-FR" sz="1000" dirty="0">
                <a:latin typeface="Conduit ITC Light" pitchFamily="2" charset="0"/>
              </a:rPr>
              <a:t> </a:t>
            </a:r>
            <a:r>
              <a:rPr lang="fr-FR" sz="1000" dirty="0" err="1">
                <a:latin typeface="Conduit ITC Light" pitchFamily="2" charset="0"/>
              </a:rPr>
              <a:t>simil</a:t>
            </a:r>
            <a:r>
              <a:rPr lang="fr-FR" sz="1000" dirty="0">
                <a:latin typeface="Conduit ITC Light" pitchFamily="2" charset="0"/>
              </a:rPr>
              <a:t> </a:t>
            </a:r>
            <a:r>
              <a:rPr lang="fr-FR" sz="1000" dirty="0" err="1">
                <a:latin typeface="Conduit ITC Light" pitchFamily="2" charset="0"/>
              </a:rPr>
              <a:t>molenti</a:t>
            </a:r>
            <a:r>
              <a:rPr lang="fr-FR" sz="1000" dirty="0">
                <a:latin typeface="Conduit ITC Light" pitchFamily="2" charset="0"/>
              </a:rPr>
              <a:t> </a:t>
            </a:r>
            <a:r>
              <a:rPr lang="fr-FR" sz="1000" dirty="0" err="1">
                <a:latin typeface="Conduit ITC Light" pitchFamily="2" charset="0"/>
              </a:rPr>
              <a:t>cus</a:t>
            </a:r>
            <a:r>
              <a:rPr lang="fr-FR" sz="1000" dirty="0">
                <a:latin typeface="Conduit ITC Light" pitchFamily="2" charset="0"/>
              </a:rPr>
              <a:t> </a:t>
            </a:r>
            <a:r>
              <a:rPr lang="fr-FR" sz="1000" dirty="0" err="1">
                <a:latin typeface="Conduit ITC Light" pitchFamily="2" charset="0"/>
              </a:rPr>
              <a:t>reprem</a:t>
            </a:r>
            <a:r>
              <a:rPr lang="fr-FR" sz="1000" dirty="0">
                <a:latin typeface="Conduit ITC Light" pitchFamily="2" charset="0"/>
              </a:rPr>
              <a:t> </a:t>
            </a:r>
            <a:r>
              <a:rPr lang="fr-FR" sz="1000" dirty="0" err="1">
                <a:latin typeface="Conduit ITC Light" pitchFamily="2" charset="0"/>
              </a:rPr>
              <a:t>atus</a:t>
            </a:r>
            <a:r>
              <a:rPr lang="fr-FR" sz="1000" dirty="0">
                <a:latin typeface="Conduit ITC Light" pitchFamily="2" charset="0"/>
              </a:rPr>
              <a:t> </a:t>
            </a:r>
            <a:r>
              <a:rPr lang="fr-FR" sz="1000" dirty="0" err="1">
                <a:latin typeface="Conduit ITC Light" pitchFamily="2" charset="0"/>
              </a:rPr>
              <a:t>sed</a:t>
            </a:r>
            <a:r>
              <a:rPr lang="fr-FR" sz="1000" dirty="0">
                <a:latin typeface="Conduit ITC Light" pitchFamily="2" charset="0"/>
              </a:rPr>
              <a:t> </a:t>
            </a:r>
            <a:r>
              <a:rPr lang="fr-FR" sz="1000" dirty="0" err="1">
                <a:latin typeface="Conduit ITC Light" pitchFamily="2" charset="0"/>
              </a:rPr>
              <a:t>quatum</a:t>
            </a:r>
            <a:r>
              <a:rPr lang="fr-FR" sz="1000" dirty="0">
                <a:latin typeface="Conduit ITC Light" pitchFamily="2" charset="0"/>
              </a:rPr>
              <a:t> </a:t>
            </a:r>
            <a:r>
              <a:rPr lang="fr-FR" sz="1000" dirty="0" err="1">
                <a:latin typeface="Conduit ITC Light" pitchFamily="2" charset="0"/>
              </a:rPr>
              <a:t>adi</a:t>
            </a:r>
            <a:r>
              <a:rPr lang="fr-FR" sz="1000" dirty="0">
                <a:latin typeface="Conduit ITC Light" pitchFamily="2" charset="0"/>
              </a:rPr>
              <a:t> ut </a:t>
            </a:r>
            <a:r>
              <a:rPr lang="fr-FR" sz="1000" dirty="0" err="1">
                <a:latin typeface="Conduit ITC Light" pitchFamily="2" charset="0"/>
              </a:rPr>
              <a:t>quos</a:t>
            </a:r>
            <a:r>
              <a:rPr lang="fr-FR" sz="1000" dirty="0">
                <a:latin typeface="Conduit ITC Light" pitchFamily="2" charset="0"/>
              </a:rPr>
              <a:t> </a:t>
            </a:r>
            <a:r>
              <a:rPr lang="fr-FR" sz="1000" dirty="0" err="1">
                <a:latin typeface="Conduit ITC Light" pitchFamily="2" charset="0"/>
              </a:rPr>
              <a:t>volor</a:t>
            </a:r>
            <a:r>
              <a:rPr lang="fr-FR" sz="1000" dirty="0">
                <a:latin typeface="Conduit ITC Light" pitchFamily="2" charset="0"/>
              </a:rPr>
              <a:t> </a:t>
            </a:r>
            <a:r>
              <a:rPr lang="fr-FR" sz="1000" dirty="0" err="1">
                <a:latin typeface="Conduit ITC Light" pitchFamily="2" charset="0"/>
              </a:rPr>
              <a:t>millit</a:t>
            </a:r>
            <a:r>
              <a:rPr lang="fr-FR" sz="1000" dirty="0">
                <a:latin typeface="Conduit ITC Light" pitchFamily="2" charset="0"/>
              </a:rPr>
              <a:t> est </a:t>
            </a:r>
            <a:r>
              <a:rPr lang="fr-FR" sz="1000" dirty="0" err="1">
                <a:latin typeface="Conduit ITC Light" pitchFamily="2" charset="0"/>
              </a:rPr>
              <a:t>assi</a:t>
            </a:r>
            <a:r>
              <a:rPr lang="fr-FR" sz="1000" dirty="0">
                <a:latin typeface="Conduit ITC Light" pitchFamily="2" charset="0"/>
              </a:rPr>
              <a:t> di </a:t>
            </a:r>
            <a:r>
              <a:rPr lang="fr-FR" sz="1000" dirty="0" err="1">
                <a:latin typeface="Conduit ITC Light" pitchFamily="2" charset="0"/>
              </a:rPr>
              <a:t>dolore</a:t>
            </a:r>
            <a:r>
              <a:rPr lang="fr-FR" sz="1000" dirty="0">
                <a:latin typeface="Conduit ITC Light" pitchFamily="2" charset="0"/>
              </a:rPr>
              <a:t> </a:t>
            </a:r>
            <a:r>
              <a:rPr lang="fr-FR" sz="1000" dirty="0" err="1">
                <a:latin typeface="Conduit ITC Light" pitchFamily="2" charset="0"/>
              </a:rPr>
              <a:t>eumende</a:t>
            </a:r>
            <a:r>
              <a:rPr lang="fr-FR" sz="1000" dirty="0">
                <a:latin typeface="Conduit ITC Light" pitchFamily="2" charset="0"/>
              </a:rPr>
              <a:t> </a:t>
            </a:r>
            <a:r>
              <a:rPr lang="fr-FR" sz="1000" dirty="0" err="1">
                <a:latin typeface="Conduit ITC Light" pitchFamily="2" charset="0"/>
              </a:rPr>
              <a:t>moloren</a:t>
            </a:r>
            <a:r>
              <a:rPr lang="fr-FR" sz="1000" dirty="0">
                <a:latin typeface="Conduit ITC Light" pitchFamily="2" charset="0"/>
              </a:rPr>
              <a:t> </a:t>
            </a:r>
            <a:r>
              <a:rPr lang="fr-FR" sz="1000" dirty="0" err="1">
                <a:latin typeface="Conduit ITC Light" pitchFamily="2" charset="0"/>
              </a:rPr>
              <a:t>ecuptaturDoluptat</a:t>
            </a:r>
            <a:r>
              <a:rPr lang="fr-FR" sz="1000" dirty="0">
                <a:latin typeface="Conduit ITC Light" pitchFamily="2" charset="0"/>
              </a:rPr>
              <a:t> </a:t>
            </a:r>
            <a:r>
              <a:rPr lang="fr-FR" sz="1000" dirty="0" err="1">
                <a:latin typeface="Conduit ITC Light" pitchFamily="2" charset="0"/>
              </a:rPr>
              <a:t>latur</a:t>
            </a:r>
            <a:r>
              <a:rPr lang="fr-FR" sz="1000" dirty="0">
                <a:latin typeface="Conduit ITC Light" pitchFamily="2" charset="0"/>
              </a:rPr>
              <a:t> Sus, cum </a:t>
            </a:r>
            <a:r>
              <a:rPr lang="fr-FR" sz="1000" dirty="0" err="1">
                <a:latin typeface="Conduit ITC Light" pitchFamily="2" charset="0"/>
              </a:rPr>
              <a:t>rest</a:t>
            </a:r>
            <a:r>
              <a:rPr lang="fr-FR" sz="1000" dirty="0">
                <a:latin typeface="Conduit ITC Light" pitchFamily="2" charset="0"/>
              </a:rPr>
              <a:t> </a:t>
            </a:r>
            <a:r>
              <a:rPr lang="fr-FR" sz="1000" dirty="0" err="1">
                <a:latin typeface="Conduit ITC Light" pitchFamily="2" charset="0"/>
              </a:rPr>
              <a:t>ommos</a:t>
            </a:r>
            <a:r>
              <a:rPr lang="fr-FR" sz="1000" dirty="0">
                <a:latin typeface="Conduit ITC Light" pitchFamily="2" charset="0"/>
              </a:rPr>
              <a:t> </a:t>
            </a:r>
            <a:r>
              <a:rPr lang="fr-FR" sz="1000" dirty="0" err="1">
                <a:latin typeface="Conduit ITC Light" pitchFamily="2" charset="0"/>
              </a:rPr>
              <a:t>doluptatur</a:t>
            </a:r>
            <a:r>
              <a:rPr lang="fr-FR" sz="1000" dirty="0">
                <a:latin typeface="Conduit ITC Light" pitchFamily="2" charset="0"/>
              </a:rPr>
              <a:t>? </a:t>
            </a:r>
            <a:r>
              <a:rPr lang="fr-FR" sz="1000" dirty="0" err="1">
                <a:latin typeface="Conduit ITC Light" pitchFamily="2" charset="0"/>
              </a:rPr>
              <a:t>Quis</a:t>
            </a:r>
            <a:r>
              <a:rPr lang="fr-FR" sz="1000" dirty="0">
                <a:latin typeface="Conduit ITC Light" pitchFamily="2" charset="0"/>
              </a:rPr>
              <a:t> </a:t>
            </a:r>
            <a:r>
              <a:rPr lang="fr-FR" sz="1000" dirty="0" err="1">
                <a:latin typeface="Conduit ITC Light" pitchFamily="2" charset="0"/>
              </a:rPr>
              <a:t>vellacea</a:t>
            </a:r>
            <a:r>
              <a:rPr lang="fr-FR" sz="1000" dirty="0">
                <a:latin typeface="Conduit ITC Light" pitchFamily="2" charset="0"/>
              </a:rPr>
              <a:t> </a:t>
            </a:r>
            <a:r>
              <a:rPr lang="fr-FR" sz="1000" dirty="0" err="1">
                <a:latin typeface="Conduit ITC Light" pitchFamily="2" charset="0"/>
              </a:rPr>
              <a:t>sunt</a:t>
            </a:r>
            <a:r>
              <a:rPr lang="fr-FR" sz="1000" dirty="0">
                <a:latin typeface="Conduit ITC Light" pitchFamily="2" charset="0"/>
              </a:rPr>
              <a:t> de </a:t>
            </a:r>
            <a:r>
              <a:rPr lang="fr-FR" sz="1000" dirty="0" err="1">
                <a:latin typeface="Conduit ITC Light" pitchFamily="2" charset="0"/>
              </a:rPr>
              <a:t>ea</a:t>
            </a:r>
            <a:r>
              <a:rPr lang="fr-FR" sz="1000" dirty="0">
                <a:latin typeface="Conduit ITC Light" pitchFamily="2" charset="0"/>
              </a:rPr>
              <a:t> </a:t>
            </a:r>
            <a:r>
              <a:rPr lang="fr-FR" sz="1000" dirty="0" err="1">
                <a:latin typeface="Conduit ITC Light" pitchFamily="2" charset="0"/>
              </a:rPr>
              <a:t>dolupta</a:t>
            </a:r>
            <a:r>
              <a:rPr lang="fr-FR" sz="1000" dirty="0">
                <a:latin typeface="Conduit ITC Light" pitchFamily="2" charset="0"/>
              </a:rPr>
              <a:t> </a:t>
            </a:r>
            <a:r>
              <a:rPr lang="fr-FR" sz="1000" dirty="0" err="1">
                <a:latin typeface="Conduit ITC Light" pitchFamily="2" charset="0"/>
              </a:rPr>
              <a:t>tionse</a:t>
            </a:r>
            <a:r>
              <a:rPr lang="fr-FR" sz="1000" dirty="0">
                <a:latin typeface="Conduit ITC Light" pitchFamily="2" charset="0"/>
              </a:rPr>
              <a:t> </a:t>
            </a:r>
            <a:r>
              <a:rPr lang="fr-FR" sz="1000" dirty="0" err="1">
                <a:latin typeface="Conduit ITC Light" pitchFamily="2" charset="0"/>
              </a:rPr>
              <a:t>venim</a:t>
            </a:r>
            <a:r>
              <a:rPr lang="fr-FR" sz="1000" dirty="0">
                <a:latin typeface="Conduit ITC Light" pitchFamily="2" charset="0"/>
              </a:rPr>
              <a:t> repro </a:t>
            </a:r>
            <a:r>
              <a:rPr lang="fr-FR" sz="1000" dirty="0" err="1">
                <a:latin typeface="Conduit ITC Light" pitchFamily="2" charset="0"/>
              </a:rPr>
              <a:t>eatquam</a:t>
            </a:r>
            <a:r>
              <a:rPr lang="fr-FR" sz="1000" dirty="0">
                <a:latin typeface="Conduit ITC Light" pitchFamily="2" charset="0"/>
              </a:rPr>
              <a:t> et assume cum </a:t>
            </a:r>
            <a:r>
              <a:rPr lang="fr-FR" sz="1000" dirty="0" err="1">
                <a:latin typeface="Conduit ITC Light" pitchFamily="2" charset="0"/>
              </a:rPr>
              <a:t>anist</a:t>
            </a:r>
            <a:r>
              <a:rPr lang="fr-FR" sz="1000" dirty="0">
                <a:latin typeface="Conduit ITC Light" pitchFamily="2" charset="0"/>
              </a:rPr>
              <a:t> ut est, </a:t>
            </a:r>
            <a:r>
              <a:rPr lang="fr-FR" sz="1000" dirty="0" err="1">
                <a:latin typeface="Conduit ITC Light" pitchFamily="2" charset="0"/>
              </a:rPr>
              <a:t>cust</a:t>
            </a:r>
            <a:r>
              <a:rPr lang="fr-FR" sz="1000" dirty="0">
                <a:latin typeface="Conduit ITC Light" pitchFamily="2" charset="0"/>
              </a:rPr>
              <a:t>, ut et vende </a:t>
            </a:r>
            <a:r>
              <a:rPr lang="fr-FR" sz="1000" dirty="0" err="1">
                <a:latin typeface="Conduit ITC Light" pitchFamily="2" charset="0"/>
              </a:rPr>
              <a:t>paruptint</a:t>
            </a:r>
            <a:r>
              <a:rPr lang="fr-FR" sz="1000" dirty="0">
                <a:latin typeface="Conduit ITC Light" pitchFamily="2" charset="0"/>
              </a:rPr>
              <a:t> que </a:t>
            </a:r>
            <a:r>
              <a:rPr lang="fr-FR" sz="1000" dirty="0" err="1">
                <a:latin typeface="Conduit ITC Light" pitchFamily="2" charset="0"/>
              </a:rPr>
              <a:t>lautasp</a:t>
            </a:r>
            <a:r>
              <a:rPr lang="fr-FR" sz="1000" dirty="0">
                <a:latin typeface="Conduit ITC Light" pitchFamily="2" charset="0"/>
              </a:rPr>
              <a:t> </a:t>
            </a:r>
            <a:r>
              <a:rPr lang="fr-FR" sz="1000" dirty="0" err="1">
                <a:latin typeface="Conduit ITC Light" pitchFamily="2" charset="0"/>
              </a:rPr>
              <a:t>iendese</a:t>
            </a:r>
            <a:r>
              <a:rPr lang="fr-FR" sz="1000" dirty="0">
                <a:latin typeface="Conduit ITC Light" pitchFamily="2" charset="0"/>
              </a:rPr>
              <a:t> </a:t>
            </a:r>
            <a:r>
              <a:rPr lang="fr-FR" sz="1000" dirty="0" err="1">
                <a:latin typeface="Conduit ITC Light" pitchFamily="2" charset="0"/>
              </a:rPr>
              <a:t>digeniminci</a:t>
            </a:r>
            <a:r>
              <a:rPr lang="fr-FR" sz="1000" dirty="0">
                <a:latin typeface="Conduit ITC Light" pitchFamily="2" charset="0"/>
              </a:rPr>
              <a:t> </a:t>
            </a:r>
            <a:r>
              <a:rPr lang="fr-FR" sz="1000" dirty="0" err="1">
                <a:latin typeface="Conduit ITC Light" pitchFamily="2" charset="0"/>
              </a:rPr>
              <a:t>nosae</a:t>
            </a:r>
            <a:endParaRPr lang="fr-FR" sz="1000" dirty="0">
              <a:latin typeface="Conduit ITC Light" pitchFamily="2" charset="0"/>
            </a:endParaRPr>
          </a:p>
          <a:p>
            <a:endParaRPr lang="fr-FR" dirty="0"/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xmlns="" id="{854647D2-D5F0-A240-2C74-25CEE876DF2A}"/>
              </a:ext>
            </a:extLst>
          </p:cNvPr>
          <p:cNvSpPr txBox="1"/>
          <p:nvPr/>
        </p:nvSpPr>
        <p:spPr>
          <a:xfrm>
            <a:off x="548267" y="6430609"/>
            <a:ext cx="68957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>
                <a:solidFill>
                  <a:srgbClr val="3AB291"/>
                </a:solidFill>
                <a:latin typeface="Conduit ITC Medium" pitchFamily="2" charset="0"/>
              </a:rPr>
              <a:t>L’INDICE </a:t>
            </a:r>
            <a:r>
              <a:rPr lang="fr-FR" dirty="0">
                <a:solidFill>
                  <a:srgbClr val="3AB291"/>
                </a:solidFill>
                <a:latin typeface="Conduit ITC Medium" pitchFamily="2" charset="0"/>
              </a:rPr>
              <a:t>DE FRÉQUENCE DE TRAITEMENT (IFT)</a:t>
            </a: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xmlns="" id="{4FC23321-F160-D98D-E80F-5CC4B58AA032}"/>
              </a:ext>
            </a:extLst>
          </p:cNvPr>
          <p:cNvSpPr txBox="1"/>
          <p:nvPr/>
        </p:nvSpPr>
        <p:spPr>
          <a:xfrm>
            <a:off x="389840" y="6979823"/>
            <a:ext cx="4288534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b="1" dirty="0">
                <a:solidFill>
                  <a:srgbClr val="3AB291"/>
                </a:solidFill>
                <a:latin typeface="Conduit ITC" pitchFamily="2" charset="0"/>
              </a:rPr>
              <a:t>EVOLUTION DE L’IFT : </a:t>
            </a:r>
          </a:p>
          <a:p>
            <a:r>
              <a:rPr lang="fr-FR" sz="1000" i="1" dirty="0">
                <a:latin typeface="Conduit ITC Medium" pitchFamily="2" charset="0"/>
              </a:rPr>
              <a:t>décrire l’évolution des IFT sur les 4 ans</a:t>
            </a:r>
          </a:p>
          <a:p>
            <a:pPr algn="just">
              <a:lnSpc>
                <a:spcPts val="1220"/>
              </a:lnSpc>
            </a:pPr>
            <a:r>
              <a:rPr lang="fr-FR" sz="1000" dirty="0">
                <a:latin typeface="Conduit ITC Light" pitchFamily="2" charset="0"/>
              </a:rPr>
              <a:t>Vel </a:t>
            </a:r>
            <a:r>
              <a:rPr lang="fr-FR" sz="1000" dirty="0" err="1">
                <a:latin typeface="Conduit ITC Light" pitchFamily="2" charset="0"/>
              </a:rPr>
              <a:t>moluptat</a:t>
            </a:r>
            <a:r>
              <a:rPr lang="fr-FR" sz="1000" dirty="0">
                <a:latin typeface="Conduit ITC Light" pitchFamily="2" charset="0"/>
              </a:rPr>
              <a:t> in </a:t>
            </a:r>
            <a:r>
              <a:rPr lang="fr-FR" sz="1000" dirty="0" err="1">
                <a:latin typeface="Conduit ITC Light" pitchFamily="2" charset="0"/>
              </a:rPr>
              <a:t>porio</a:t>
            </a:r>
            <a:r>
              <a:rPr lang="fr-FR" sz="1000" dirty="0">
                <a:latin typeface="Conduit ITC Light" pitchFamily="2" charset="0"/>
              </a:rPr>
              <a:t> </a:t>
            </a:r>
            <a:r>
              <a:rPr lang="fr-FR" sz="1000" dirty="0" err="1">
                <a:latin typeface="Conduit ITC Light" pitchFamily="2" charset="0"/>
              </a:rPr>
              <a:t>cust</a:t>
            </a:r>
            <a:r>
              <a:rPr lang="fr-FR" sz="1000" dirty="0">
                <a:latin typeface="Conduit ITC Light" pitchFamily="2" charset="0"/>
              </a:rPr>
              <a:t> </a:t>
            </a:r>
            <a:r>
              <a:rPr lang="fr-FR" sz="1000" dirty="0" err="1">
                <a:latin typeface="Conduit ITC Light" pitchFamily="2" charset="0"/>
              </a:rPr>
              <a:t>exeri</a:t>
            </a:r>
            <a:r>
              <a:rPr lang="fr-FR" sz="1000" dirty="0">
                <a:latin typeface="Conduit ITC Light" pitchFamily="2" charset="0"/>
              </a:rPr>
              <a:t> </a:t>
            </a:r>
            <a:r>
              <a:rPr lang="fr-FR" sz="1000" dirty="0" err="1">
                <a:latin typeface="Conduit ITC Light" pitchFamily="2" charset="0"/>
              </a:rPr>
              <a:t>utaerit</a:t>
            </a:r>
            <a:r>
              <a:rPr lang="fr-FR" sz="1000" dirty="0">
                <a:latin typeface="Conduit ITC Light" pitchFamily="2" charset="0"/>
              </a:rPr>
              <a:t> mi, </a:t>
            </a:r>
            <a:r>
              <a:rPr lang="fr-FR" sz="1000" dirty="0" err="1">
                <a:latin typeface="Conduit ITC Light" pitchFamily="2" charset="0"/>
              </a:rPr>
              <a:t>exerfero</a:t>
            </a:r>
            <a:r>
              <a:rPr lang="fr-FR" sz="1000" dirty="0">
                <a:latin typeface="Conduit ITC Light" pitchFamily="2" charset="0"/>
              </a:rPr>
              <a:t> </a:t>
            </a:r>
            <a:r>
              <a:rPr lang="fr-FR" sz="1000" dirty="0" err="1">
                <a:latin typeface="Conduit ITC Light" pitchFamily="2" charset="0"/>
              </a:rPr>
              <a:t>explibe</a:t>
            </a:r>
            <a:r>
              <a:rPr lang="fr-FR" sz="1000" dirty="0">
                <a:latin typeface="Conduit ITC Light" pitchFamily="2" charset="0"/>
              </a:rPr>
              <a:t> </a:t>
            </a:r>
            <a:r>
              <a:rPr lang="fr-FR" sz="1000" dirty="0" err="1">
                <a:latin typeface="Conduit ITC Light" pitchFamily="2" charset="0"/>
              </a:rPr>
              <a:t>ariscium</a:t>
            </a:r>
            <a:r>
              <a:rPr lang="fr-FR" sz="1000" dirty="0">
                <a:latin typeface="Conduit ITC Light" pitchFamily="2" charset="0"/>
              </a:rPr>
              <a:t> </a:t>
            </a:r>
            <a:r>
              <a:rPr lang="fr-FR" sz="1000" dirty="0" err="1">
                <a:latin typeface="Conduit ITC Light" pitchFamily="2" charset="0"/>
              </a:rPr>
              <a:t>hillabore</a:t>
            </a:r>
            <a:r>
              <a:rPr lang="fr-FR" sz="1000" dirty="0">
                <a:latin typeface="Conduit ITC Light" pitchFamily="2" charset="0"/>
              </a:rPr>
              <a:t>, </a:t>
            </a:r>
            <a:r>
              <a:rPr lang="fr-FR" sz="1000" dirty="0" err="1">
                <a:latin typeface="Conduit ITC Light" pitchFamily="2" charset="0"/>
              </a:rPr>
              <a:t>sed</a:t>
            </a:r>
            <a:r>
              <a:rPr lang="fr-FR" sz="1000" dirty="0">
                <a:latin typeface="Conduit ITC Light" pitchFamily="2" charset="0"/>
              </a:rPr>
              <a:t> </a:t>
            </a:r>
            <a:r>
              <a:rPr lang="fr-FR" sz="1000" dirty="0" err="1">
                <a:latin typeface="Conduit ITC Light" pitchFamily="2" charset="0"/>
              </a:rPr>
              <a:t>molorer</a:t>
            </a:r>
            <a:r>
              <a:rPr lang="fr-FR" sz="1000" dirty="0">
                <a:latin typeface="Conduit ITC Light" pitchFamily="2" charset="0"/>
              </a:rPr>
              <a:t> </a:t>
            </a:r>
            <a:r>
              <a:rPr lang="fr-FR" sz="1000" dirty="0" err="1">
                <a:latin typeface="Conduit ITC Light" pitchFamily="2" charset="0"/>
              </a:rPr>
              <a:t>natur</a:t>
            </a:r>
            <a:r>
              <a:rPr lang="fr-FR" sz="1000" dirty="0">
                <a:latin typeface="Conduit ITC Light" pitchFamily="2" charset="0"/>
              </a:rPr>
              <a:t>?</a:t>
            </a:r>
          </a:p>
          <a:p>
            <a:pPr algn="just">
              <a:lnSpc>
                <a:spcPts val="1220"/>
              </a:lnSpc>
            </a:pPr>
            <a:endParaRPr lang="fr-FR" sz="1000" dirty="0">
              <a:latin typeface="Conduit ITC Light" pitchFamily="2" charset="0"/>
            </a:endParaRPr>
          </a:p>
          <a:p>
            <a:pPr algn="just">
              <a:lnSpc>
                <a:spcPts val="1220"/>
              </a:lnSpc>
            </a:pPr>
            <a:r>
              <a:rPr lang="fr-FR" sz="1000" dirty="0">
                <a:latin typeface="Conduit ITC Light" pitchFamily="2" charset="0"/>
              </a:rPr>
              <a:t>Met et </a:t>
            </a:r>
            <a:r>
              <a:rPr lang="fr-FR" sz="1000" dirty="0" err="1">
                <a:latin typeface="Conduit ITC Light" pitchFamily="2" charset="0"/>
              </a:rPr>
              <a:t>aut</a:t>
            </a:r>
            <a:r>
              <a:rPr lang="fr-FR" sz="1000" dirty="0">
                <a:latin typeface="Conduit ITC Light" pitchFamily="2" charset="0"/>
              </a:rPr>
              <a:t> </a:t>
            </a:r>
            <a:r>
              <a:rPr lang="fr-FR" sz="1000" dirty="0" err="1">
                <a:latin typeface="Conduit ITC Light" pitchFamily="2" charset="0"/>
              </a:rPr>
              <a:t>latur</a:t>
            </a:r>
            <a:r>
              <a:rPr lang="fr-FR" sz="1000" dirty="0">
                <a:latin typeface="Conduit ITC Light" pitchFamily="2" charset="0"/>
              </a:rPr>
              <a:t> </a:t>
            </a:r>
            <a:r>
              <a:rPr lang="fr-FR" sz="1000" dirty="0" err="1">
                <a:latin typeface="Conduit ITC Light" pitchFamily="2" charset="0"/>
              </a:rPr>
              <a:t>simil</a:t>
            </a:r>
            <a:r>
              <a:rPr lang="fr-FR" sz="1000" dirty="0">
                <a:latin typeface="Conduit ITC Light" pitchFamily="2" charset="0"/>
              </a:rPr>
              <a:t> </a:t>
            </a:r>
            <a:r>
              <a:rPr lang="fr-FR" sz="1000" dirty="0" err="1">
                <a:latin typeface="Conduit ITC Light" pitchFamily="2" charset="0"/>
              </a:rPr>
              <a:t>molenti</a:t>
            </a:r>
            <a:r>
              <a:rPr lang="fr-FR" sz="1000" dirty="0">
                <a:latin typeface="Conduit ITC Light" pitchFamily="2" charset="0"/>
              </a:rPr>
              <a:t> </a:t>
            </a:r>
            <a:r>
              <a:rPr lang="fr-FR" sz="1000" dirty="0" err="1">
                <a:latin typeface="Conduit ITC Light" pitchFamily="2" charset="0"/>
              </a:rPr>
              <a:t>cus</a:t>
            </a:r>
            <a:r>
              <a:rPr lang="fr-FR" sz="1000" dirty="0">
                <a:latin typeface="Conduit ITC Light" pitchFamily="2" charset="0"/>
              </a:rPr>
              <a:t> </a:t>
            </a:r>
            <a:r>
              <a:rPr lang="fr-FR" sz="1000" dirty="0" err="1">
                <a:latin typeface="Conduit ITC Light" pitchFamily="2" charset="0"/>
              </a:rPr>
              <a:t>reprem</a:t>
            </a:r>
            <a:r>
              <a:rPr lang="fr-FR" sz="1000" dirty="0">
                <a:latin typeface="Conduit ITC Light" pitchFamily="2" charset="0"/>
              </a:rPr>
              <a:t> </a:t>
            </a:r>
            <a:r>
              <a:rPr lang="fr-FR" sz="1000" dirty="0" err="1">
                <a:latin typeface="Conduit ITC Light" pitchFamily="2" charset="0"/>
              </a:rPr>
              <a:t>atus</a:t>
            </a:r>
            <a:r>
              <a:rPr lang="fr-FR" sz="1000" dirty="0">
                <a:latin typeface="Conduit ITC Light" pitchFamily="2" charset="0"/>
              </a:rPr>
              <a:t> </a:t>
            </a:r>
            <a:r>
              <a:rPr lang="fr-FR" sz="1000" dirty="0" err="1">
                <a:latin typeface="Conduit ITC Light" pitchFamily="2" charset="0"/>
              </a:rPr>
              <a:t>sed</a:t>
            </a:r>
            <a:r>
              <a:rPr lang="fr-FR" sz="1000" dirty="0">
                <a:latin typeface="Conduit ITC Light" pitchFamily="2" charset="0"/>
              </a:rPr>
              <a:t> </a:t>
            </a:r>
            <a:r>
              <a:rPr lang="fr-FR" sz="1000" dirty="0" err="1">
                <a:latin typeface="Conduit ITC Light" pitchFamily="2" charset="0"/>
              </a:rPr>
              <a:t>quatum</a:t>
            </a:r>
            <a:r>
              <a:rPr lang="fr-FR" sz="1000" dirty="0">
                <a:latin typeface="Conduit ITC Light" pitchFamily="2" charset="0"/>
              </a:rPr>
              <a:t> </a:t>
            </a:r>
            <a:r>
              <a:rPr lang="fr-FR" sz="1000" dirty="0" err="1">
                <a:latin typeface="Conduit ITC Light" pitchFamily="2" charset="0"/>
              </a:rPr>
              <a:t>adi</a:t>
            </a:r>
            <a:r>
              <a:rPr lang="fr-FR" sz="1000" dirty="0">
                <a:latin typeface="Conduit ITC Light" pitchFamily="2" charset="0"/>
              </a:rPr>
              <a:t> ut </a:t>
            </a:r>
            <a:r>
              <a:rPr lang="fr-FR" sz="1000" dirty="0" err="1">
                <a:latin typeface="Conduit ITC Light" pitchFamily="2" charset="0"/>
              </a:rPr>
              <a:t>quos</a:t>
            </a:r>
            <a:r>
              <a:rPr lang="fr-FR" sz="1000" dirty="0">
                <a:latin typeface="Conduit ITC Light" pitchFamily="2" charset="0"/>
              </a:rPr>
              <a:t> </a:t>
            </a:r>
            <a:r>
              <a:rPr lang="fr-FR" sz="1000" dirty="0" err="1">
                <a:latin typeface="Conduit ITC Light" pitchFamily="2" charset="0"/>
              </a:rPr>
              <a:t>volor</a:t>
            </a:r>
            <a:r>
              <a:rPr lang="fr-FR" sz="1000" dirty="0">
                <a:latin typeface="Conduit ITC Light" pitchFamily="2" charset="0"/>
              </a:rPr>
              <a:t> </a:t>
            </a:r>
            <a:r>
              <a:rPr lang="fr-FR" sz="1000" dirty="0" err="1">
                <a:latin typeface="Conduit ITC Light" pitchFamily="2" charset="0"/>
              </a:rPr>
              <a:t>millit</a:t>
            </a:r>
            <a:r>
              <a:rPr lang="fr-FR" sz="1000" dirty="0">
                <a:latin typeface="Conduit ITC Light" pitchFamily="2" charset="0"/>
              </a:rPr>
              <a:t> est </a:t>
            </a:r>
            <a:r>
              <a:rPr lang="fr-FR" sz="1000" dirty="0" err="1">
                <a:latin typeface="Conduit ITC Light" pitchFamily="2" charset="0"/>
              </a:rPr>
              <a:t>assi</a:t>
            </a:r>
            <a:r>
              <a:rPr lang="fr-FR" sz="1000" dirty="0">
                <a:latin typeface="Conduit ITC Light" pitchFamily="2" charset="0"/>
              </a:rPr>
              <a:t> di </a:t>
            </a:r>
            <a:r>
              <a:rPr lang="fr-FR" sz="1000" dirty="0" err="1">
                <a:latin typeface="Conduit ITC Light" pitchFamily="2" charset="0"/>
              </a:rPr>
              <a:t>dolore</a:t>
            </a:r>
            <a:r>
              <a:rPr lang="fr-FR" sz="1000" dirty="0">
                <a:latin typeface="Conduit ITC Light" pitchFamily="2" charset="0"/>
              </a:rPr>
              <a:t> </a:t>
            </a:r>
            <a:r>
              <a:rPr lang="fr-FR" sz="1000" dirty="0" err="1">
                <a:latin typeface="Conduit ITC Light" pitchFamily="2" charset="0"/>
              </a:rPr>
              <a:t>eumende</a:t>
            </a:r>
            <a:r>
              <a:rPr lang="fr-FR" sz="1000" dirty="0">
                <a:latin typeface="Conduit ITC Light" pitchFamily="2" charset="0"/>
              </a:rPr>
              <a:t> </a:t>
            </a:r>
            <a:r>
              <a:rPr lang="fr-FR" sz="1000" dirty="0" err="1">
                <a:latin typeface="Conduit ITC Light" pitchFamily="2" charset="0"/>
              </a:rPr>
              <a:t>moloren</a:t>
            </a:r>
            <a:r>
              <a:rPr lang="fr-FR" sz="1000" dirty="0">
                <a:latin typeface="Conduit ITC Light" pitchFamily="2" charset="0"/>
              </a:rPr>
              <a:t> </a:t>
            </a:r>
            <a:r>
              <a:rPr lang="fr-FR" sz="1000" dirty="0" err="1">
                <a:latin typeface="Conduit ITC Light" pitchFamily="2" charset="0"/>
              </a:rPr>
              <a:t>ecuptatur</a:t>
            </a:r>
            <a:endParaRPr lang="fr-FR" sz="1000" dirty="0">
              <a:latin typeface="Conduit ITC Light" pitchFamily="2" charset="0"/>
            </a:endParaRPr>
          </a:p>
          <a:p>
            <a:pPr algn="just">
              <a:lnSpc>
                <a:spcPts val="1220"/>
              </a:lnSpc>
            </a:pPr>
            <a:r>
              <a:rPr lang="fr-FR" sz="1000" dirty="0" err="1">
                <a:latin typeface="Conduit ITC Light" pitchFamily="2" charset="0"/>
              </a:rPr>
              <a:t>Doluptat</a:t>
            </a:r>
            <a:r>
              <a:rPr lang="fr-FR" sz="1000" dirty="0">
                <a:latin typeface="Conduit ITC Light" pitchFamily="2" charset="0"/>
              </a:rPr>
              <a:t> </a:t>
            </a:r>
            <a:r>
              <a:rPr lang="fr-FR" sz="1000" dirty="0" err="1">
                <a:latin typeface="Conduit ITC Light" pitchFamily="2" charset="0"/>
              </a:rPr>
              <a:t>latur</a:t>
            </a:r>
            <a:r>
              <a:rPr lang="fr-FR" sz="1000" dirty="0">
                <a:latin typeface="Conduit ITC Light" pitchFamily="2" charset="0"/>
              </a:rPr>
              <a:t> Sus, cum </a:t>
            </a:r>
            <a:r>
              <a:rPr lang="fr-FR" sz="1000" dirty="0" err="1">
                <a:latin typeface="Conduit ITC Light" pitchFamily="2" charset="0"/>
              </a:rPr>
              <a:t>rest</a:t>
            </a:r>
            <a:r>
              <a:rPr lang="fr-FR" sz="1000" dirty="0">
                <a:latin typeface="Conduit ITC Light" pitchFamily="2" charset="0"/>
              </a:rPr>
              <a:t> </a:t>
            </a:r>
            <a:r>
              <a:rPr lang="fr-FR" sz="1000" dirty="0" err="1">
                <a:latin typeface="Conduit ITC Light" pitchFamily="2" charset="0"/>
              </a:rPr>
              <a:t>ommos</a:t>
            </a:r>
            <a:r>
              <a:rPr lang="fr-FR" sz="1000" dirty="0">
                <a:latin typeface="Conduit ITC Light" pitchFamily="2" charset="0"/>
              </a:rPr>
              <a:t> </a:t>
            </a:r>
            <a:r>
              <a:rPr lang="fr-FR" sz="1000" dirty="0" err="1">
                <a:latin typeface="Conduit ITC Light" pitchFamily="2" charset="0"/>
              </a:rPr>
              <a:t>doluptatur</a:t>
            </a:r>
            <a:r>
              <a:rPr lang="fr-FR" sz="1000" dirty="0">
                <a:latin typeface="Conduit ITC Light" pitchFamily="2" charset="0"/>
              </a:rPr>
              <a:t>? </a:t>
            </a:r>
            <a:r>
              <a:rPr lang="fr-FR" sz="1000" dirty="0" err="1">
                <a:latin typeface="Conduit ITC Light" pitchFamily="2" charset="0"/>
              </a:rPr>
              <a:t>Quis</a:t>
            </a:r>
            <a:r>
              <a:rPr lang="fr-FR" sz="1000" dirty="0">
                <a:latin typeface="Conduit ITC Light" pitchFamily="2" charset="0"/>
              </a:rPr>
              <a:t> </a:t>
            </a:r>
            <a:r>
              <a:rPr lang="fr-FR" sz="1000" dirty="0" err="1">
                <a:latin typeface="Conduit ITC Light" pitchFamily="2" charset="0"/>
              </a:rPr>
              <a:t>vellacea</a:t>
            </a:r>
            <a:r>
              <a:rPr lang="fr-FR" sz="1000" dirty="0">
                <a:latin typeface="Conduit ITC Light" pitchFamily="2" charset="0"/>
              </a:rPr>
              <a:t> </a:t>
            </a:r>
            <a:r>
              <a:rPr lang="fr-FR" sz="1000" dirty="0" err="1">
                <a:latin typeface="Conduit ITC Light" pitchFamily="2" charset="0"/>
              </a:rPr>
              <a:t>sunt</a:t>
            </a:r>
            <a:r>
              <a:rPr lang="fr-FR" sz="1000" dirty="0">
                <a:latin typeface="Conduit ITC Light" pitchFamily="2" charset="0"/>
              </a:rPr>
              <a:t> de </a:t>
            </a:r>
            <a:r>
              <a:rPr lang="fr-FR" sz="1000" dirty="0" err="1">
                <a:latin typeface="Conduit ITC Light" pitchFamily="2" charset="0"/>
              </a:rPr>
              <a:t>ea</a:t>
            </a:r>
            <a:r>
              <a:rPr lang="fr-FR" sz="1000" dirty="0">
                <a:latin typeface="Conduit ITC Light" pitchFamily="2" charset="0"/>
              </a:rPr>
              <a:t> </a:t>
            </a:r>
            <a:r>
              <a:rPr lang="fr-FR" sz="1000" dirty="0" err="1">
                <a:latin typeface="Conduit ITC Light" pitchFamily="2" charset="0"/>
              </a:rPr>
              <a:t>dolupta</a:t>
            </a:r>
            <a:r>
              <a:rPr lang="fr-FR" sz="1000" dirty="0">
                <a:latin typeface="Conduit ITC Light" pitchFamily="2" charset="0"/>
              </a:rPr>
              <a:t> </a:t>
            </a:r>
            <a:r>
              <a:rPr lang="fr-FR" sz="1000" dirty="0" err="1">
                <a:latin typeface="Conduit ITC Light" pitchFamily="2" charset="0"/>
              </a:rPr>
              <a:t>tionse</a:t>
            </a:r>
            <a:r>
              <a:rPr lang="fr-FR" sz="1000" dirty="0">
                <a:latin typeface="Conduit ITC Light" pitchFamily="2" charset="0"/>
              </a:rPr>
              <a:t> </a:t>
            </a:r>
            <a:r>
              <a:rPr lang="fr-FR" sz="1000" dirty="0" err="1">
                <a:latin typeface="Conduit ITC Light" pitchFamily="2" charset="0"/>
              </a:rPr>
              <a:t>venim</a:t>
            </a:r>
            <a:r>
              <a:rPr lang="fr-FR" sz="1000" dirty="0">
                <a:latin typeface="Conduit ITC Light" pitchFamily="2" charset="0"/>
              </a:rPr>
              <a:t> repro </a:t>
            </a:r>
            <a:r>
              <a:rPr lang="fr-FR" sz="1000" dirty="0" err="1">
                <a:latin typeface="Conduit ITC Light" pitchFamily="2" charset="0"/>
              </a:rPr>
              <a:t>eatquam</a:t>
            </a:r>
            <a:r>
              <a:rPr lang="fr-FR" sz="1000" dirty="0">
                <a:latin typeface="Conduit ITC Light" pitchFamily="2" charset="0"/>
              </a:rPr>
              <a:t> et assume cum </a:t>
            </a:r>
            <a:r>
              <a:rPr lang="fr-FR" sz="1000" dirty="0" err="1">
                <a:latin typeface="Conduit ITC Light" pitchFamily="2" charset="0"/>
              </a:rPr>
              <a:t>anist</a:t>
            </a:r>
            <a:r>
              <a:rPr lang="fr-FR" sz="1000" dirty="0">
                <a:latin typeface="Conduit ITC Light" pitchFamily="2" charset="0"/>
              </a:rPr>
              <a:t> ut est, </a:t>
            </a:r>
            <a:r>
              <a:rPr lang="fr-FR" sz="1000" dirty="0" err="1">
                <a:latin typeface="Conduit ITC Light" pitchFamily="2" charset="0"/>
              </a:rPr>
              <a:t>cust</a:t>
            </a:r>
            <a:r>
              <a:rPr lang="fr-FR" sz="1000" dirty="0">
                <a:latin typeface="Conduit ITC Light" pitchFamily="2" charset="0"/>
              </a:rPr>
              <a:t>, ut et vende </a:t>
            </a:r>
            <a:r>
              <a:rPr lang="fr-FR" sz="1000" dirty="0" err="1">
                <a:latin typeface="Conduit ITC Light" pitchFamily="2" charset="0"/>
              </a:rPr>
              <a:t>paruptint</a:t>
            </a:r>
            <a:r>
              <a:rPr lang="fr-FR" sz="1000" dirty="0">
                <a:latin typeface="Conduit ITC Light" pitchFamily="2" charset="0"/>
              </a:rPr>
              <a:t> que </a:t>
            </a:r>
            <a:r>
              <a:rPr lang="fr-FR" sz="1000" dirty="0" err="1">
                <a:latin typeface="Conduit ITC Light" pitchFamily="2" charset="0"/>
              </a:rPr>
              <a:t>lautasp</a:t>
            </a:r>
            <a:r>
              <a:rPr lang="fr-FR" sz="1000" dirty="0">
                <a:latin typeface="Conduit ITC Light" pitchFamily="2" charset="0"/>
              </a:rPr>
              <a:t> </a:t>
            </a:r>
            <a:r>
              <a:rPr lang="fr-FR" sz="1000" dirty="0" err="1">
                <a:latin typeface="Conduit ITC Light" pitchFamily="2" charset="0"/>
              </a:rPr>
              <a:t>iendese</a:t>
            </a:r>
            <a:r>
              <a:rPr lang="fr-FR" sz="1000" dirty="0">
                <a:latin typeface="Conduit ITC Light" pitchFamily="2" charset="0"/>
              </a:rPr>
              <a:t> </a:t>
            </a:r>
            <a:r>
              <a:rPr lang="fr-FR" sz="1000" dirty="0" err="1">
                <a:latin typeface="Conduit ITC Light" pitchFamily="2" charset="0"/>
              </a:rPr>
              <a:t>digeniminci</a:t>
            </a:r>
            <a:r>
              <a:rPr lang="fr-FR" sz="1000" dirty="0">
                <a:latin typeface="Conduit ITC Light" pitchFamily="2" charset="0"/>
              </a:rPr>
              <a:t> </a:t>
            </a:r>
            <a:r>
              <a:rPr lang="fr-FR" sz="1000" dirty="0" err="1">
                <a:latin typeface="Conduit ITC Light" pitchFamily="2" charset="0"/>
              </a:rPr>
              <a:t>nosae</a:t>
            </a:r>
            <a:endParaRPr lang="fr-FR" sz="1000" dirty="0">
              <a:latin typeface="Conduit ITC Light" pitchFamily="2" charset="0"/>
            </a:endParaRPr>
          </a:p>
          <a:p>
            <a:pPr algn="just">
              <a:lnSpc>
                <a:spcPts val="1220"/>
              </a:lnSpc>
            </a:pPr>
            <a:r>
              <a:rPr lang="fr-FR" sz="1000" dirty="0">
                <a:latin typeface="Conduit ITC Light" pitchFamily="2" charset="0"/>
              </a:rPr>
              <a:t>Vel </a:t>
            </a:r>
            <a:r>
              <a:rPr lang="fr-FR" sz="1000" dirty="0" err="1">
                <a:latin typeface="Conduit ITC Light" pitchFamily="2" charset="0"/>
              </a:rPr>
              <a:t>moluptat</a:t>
            </a:r>
            <a:r>
              <a:rPr lang="fr-FR" sz="1000" dirty="0">
                <a:latin typeface="Conduit ITC Light" pitchFamily="2" charset="0"/>
              </a:rPr>
              <a:t> in </a:t>
            </a:r>
            <a:r>
              <a:rPr lang="fr-FR" sz="1000" dirty="0" err="1">
                <a:latin typeface="Conduit ITC Light" pitchFamily="2" charset="0"/>
              </a:rPr>
              <a:t>porio</a:t>
            </a:r>
            <a:r>
              <a:rPr lang="fr-FR" sz="1000" dirty="0">
                <a:latin typeface="Conduit ITC Light" pitchFamily="2" charset="0"/>
              </a:rPr>
              <a:t> </a:t>
            </a:r>
            <a:r>
              <a:rPr lang="fr-FR" sz="1000" dirty="0" err="1">
                <a:latin typeface="Conduit ITC Light" pitchFamily="2" charset="0"/>
              </a:rPr>
              <a:t>cust</a:t>
            </a:r>
            <a:r>
              <a:rPr lang="fr-FR" sz="1000" dirty="0">
                <a:latin typeface="Conduit ITC Light" pitchFamily="2" charset="0"/>
              </a:rPr>
              <a:t> </a:t>
            </a:r>
            <a:r>
              <a:rPr lang="fr-FR" sz="1000" dirty="0" err="1">
                <a:latin typeface="Conduit ITC Light" pitchFamily="2" charset="0"/>
              </a:rPr>
              <a:t>exeri</a:t>
            </a:r>
            <a:r>
              <a:rPr lang="fr-FR" sz="1000" dirty="0">
                <a:latin typeface="Conduit ITC Light" pitchFamily="2" charset="0"/>
              </a:rPr>
              <a:t> </a:t>
            </a:r>
            <a:r>
              <a:rPr lang="fr-FR" sz="1000" dirty="0" err="1">
                <a:latin typeface="Conduit ITC Light" pitchFamily="2" charset="0"/>
              </a:rPr>
              <a:t>utaerit</a:t>
            </a:r>
            <a:r>
              <a:rPr lang="fr-FR" sz="1000" dirty="0">
                <a:latin typeface="Conduit ITC Light" pitchFamily="2" charset="0"/>
              </a:rPr>
              <a:t> mi, </a:t>
            </a:r>
            <a:r>
              <a:rPr lang="fr-FR" sz="1000" dirty="0" err="1">
                <a:latin typeface="Conduit ITC Light" pitchFamily="2" charset="0"/>
              </a:rPr>
              <a:t>exerfero</a:t>
            </a:r>
            <a:r>
              <a:rPr lang="fr-FR" sz="1000" dirty="0">
                <a:latin typeface="Conduit ITC Light" pitchFamily="2" charset="0"/>
              </a:rPr>
              <a:t> </a:t>
            </a:r>
            <a:r>
              <a:rPr lang="fr-FR" sz="1000" dirty="0" err="1">
                <a:latin typeface="Conduit ITC Light" pitchFamily="2" charset="0"/>
              </a:rPr>
              <a:t>explibe</a:t>
            </a:r>
            <a:r>
              <a:rPr lang="fr-FR" sz="1000" dirty="0">
                <a:latin typeface="Conduit ITC Light" pitchFamily="2" charset="0"/>
              </a:rPr>
              <a:t> </a:t>
            </a:r>
            <a:r>
              <a:rPr lang="fr-FR" sz="1000" dirty="0" err="1">
                <a:latin typeface="Conduit ITC Light" pitchFamily="2" charset="0"/>
              </a:rPr>
              <a:t>ariscium</a:t>
            </a:r>
            <a:r>
              <a:rPr lang="fr-FR" sz="1000" dirty="0">
                <a:latin typeface="Conduit ITC Light" pitchFamily="2" charset="0"/>
              </a:rPr>
              <a:t> </a:t>
            </a:r>
            <a:r>
              <a:rPr lang="fr-FR" sz="1000" dirty="0" err="1">
                <a:latin typeface="Conduit ITC Light" pitchFamily="2" charset="0"/>
              </a:rPr>
              <a:t>hillabore</a:t>
            </a:r>
            <a:r>
              <a:rPr lang="fr-FR" sz="1000" dirty="0">
                <a:latin typeface="Conduit ITC Light" pitchFamily="2" charset="0"/>
              </a:rPr>
              <a:t>, </a:t>
            </a:r>
            <a:r>
              <a:rPr lang="fr-FR" sz="1000" dirty="0" err="1">
                <a:latin typeface="Conduit ITC Light" pitchFamily="2" charset="0"/>
              </a:rPr>
              <a:t>sed</a:t>
            </a:r>
            <a:r>
              <a:rPr lang="fr-FR" sz="1000" dirty="0">
                <a:latin typeface="Conduit ITC Light" pitchFamily="2" charset="0"/>
              </a:rPr>
              <a:t> </a:t>
            </a:r>
            <a:r>
              <a:rPr lang="fr-FR" sz="1000" dirty="0" err="1">
                <a:latin typeface="Conduit ITC Light" pitchFamily="2" charset="0"/>
              </a:rPr>
              <a:t>molorer</a:t>
            </a:r>
            <a:r>
              <a:rPr lang="fr-FR" sz="1000" dirty="0">
                <a:latin typeface="Conduit ITC Light" pitchFamily="2" charset="0"/>
              </a:rPr>
              <a:t> </a:t>
            </a:r>
            <a:r>
              <a:rPr lang="fr-FR" sz="1000" dirty="0" err="1">
                <a:latin typeface="Conduit ITC Light" pitchFamily="2" charset="0"/>
              </a:rPr>
              <a:t>natur</a:t>
            </a:r>
            <a:r>
              <a:rPr lang="fr-FR" sz="1000" dirty="0">
                <a:latin typeface="Conduit ITC Light" pitchFamily="2" charset="0"/>
              </a:rPr>
              <a:t>?</a:t>
            </a:r>
          </a:p>
          <a:p>
            <a:pPr algn="just">
              <a:lnSpc>
                <a:spcPts val="1220"/>
              </a:lnSpc>
            </a:pPr>
            <a:endParaRPr lang="fr-FR" sz="1000" dirty="0">
              <a:latin typeface="Conduit ITC Light" pitchFamily="2" charset="0"/>
            </a:endParaRPr>
          </a:p>
          <a:p>
            <a:pPr algn="just">
              <a:lnSpc>
                <a:spcPts val="1220"/>
              </a:lnSpc>
            </a:pPr>
            <a:r>
              <a:rPr lang="fr-FR" sz="1000" dirty="0">
                <a:latin typeface="Conduit ITC Light" pitchFamily="2" charset="0"/>
              </a:rPr>
              <a:t>Met et </a:t>
            </a:r>
            <a:r>
              <a:rPr lang="fr-FR" sz="1000" dirty="0" err="1">
                <a:latin typeface="Conduit ITC Light" pitchFamily="2" charset="0"/>
              </a:rPr>
              <a:t>aut</a:t>
            </a:r>
            <a:r>
              <a:rPr lang="fr-FR" sz="1000" dirty="0">
                <a:latin typeface="Conduit ITC Light" pitchFamily="2" charset="0"/>
              </a:rPr>
              <a:t> </a:t>
            </a:r>
            <a:r>
              <a:rPr lang="fr-FR" sz="1000" dirty="0" err="1">
                <a:latin typeface="Conduit ITC Light" pitchFamily="2" charset="0"/>
              </a:rPr>
              <a:t>latur</a:t>
            </a:r>
            <a:r>
              <a:rPr lang="fr-FR" sz="1000" dirty="0">
                <a:latin typeface="Conduit ITC Light" pitchFamily="2" charset="0"/>
              </a:rPr>
              <a:t> </a:t>
            </a:r>
            <a:r>
              <a:rPr lang="fr-FR" sz="1000" dirty="0" err="1">
                <a:latin typeface="Conduit ITC Light" pitchFamily="2" charset="0"/>
              </a:rPr>
              <a:t>simil</a:t>
            </a:r>
            <a:r>
              <a:rPr lang="fr-FR" sz="1000" dirty="0">
                <a:latin typeface="Conduit ITC Light" pitchFamily="2" charset="0"/>
              </a:rPr>
              <a:t> </a:t>
            </a:r>
            <a:r>
              <a:rPr lang="fr-FR" sz="1000" dirty="0" err="1">
                <a:latin typeface="Conduit ITC Light" pitchFamily="2" charset="0"/>
              </a:rPr>
              <a:t>molenti</a:t>
            </a:r>
            <a:r>
              <a:rPr lang="fr-FR" sz="1000" dirty="0">
                <a:latin typeface="Conduit ITC Light" pitchFamily="2" charset="0"/>
              </a:rPr>
              <a:t> </a:t>
            </a:r>
            <a:r>
              <a:rPr lang="fr-FR" sz="1000" dirty="0" err="1">
                <a:latin typeface="Conduit ITC Light" pitchFamily="2" charset="0"/>
              </a:rPr>
              <a:t>cus</a:t>
            </a:r>
            <a:r>
              <a:rPr lang="fr-FR" sz="1000" dirty="0">
                <a:latin typeface="Conduit ITC Light" pitchFamily="2" charset="0"/>
              </a:rPr>
              <a:t> </a:t>
            </a:r>
            <a:r>
              <a:rPr lang="fr-FR" sz="1000" dirty="0" err="1">
                <a:latin typeface="Conduit ITC Light" pitchFamily="2" charset="0"/>
              </a:rPr>
              <a:t>reprem</a:t>
            </a:r>
            <a:r>
              <a:rPr lang="fr-FR" sz="1000" dirty="0">
                <a:latin typeface="Conduit ITC Light" pitchFamily="2" charset="0"/>
              </a:rPr>
              <a:t> </a:t>
            </a:r>
            <a:r>
              <a:rPr lang="fr-FR" sz="1000" dirty="0" err="1">
                <a:latin typeface="Conduit ITC Light" pitchFamily="2" charset="0"/>
              </a:rPr>
              <a:t>atus</a:t>
            </a:r>
            <a:r>
              <a:rPr lang="fr-FR" sz="1000" dirty="0">
                <a:latin typeface="Conduit ITC Light" pitchFamily="2" charset="0"/>
              </a:rPr>
              <a:t> </a:t>
            </a:r>
            <a:r>
              <a:rPr lang="fr-FR" sz="1000" dirty="0" err="1">
                <a:latin typeface="Conduit ITC Light" pitchFamily="2" charset="0"/>
              </a:rPr>
              <a:t>sed</a:t>
            </a:r>
            <a:r>
              <a:rPr lang="fr-FR" sz="1000" dirty="0">
                <a:latin typeface="Conduit ITC Light" pitchFamily="2" charset="0"/>
              </a:rPr>
              <a:t> </a:t>
            </a:r>
            <a:r>
              <a:rPr lang="fr-FR" sz="1000" dirty="0" err="1">
                <a:latin typeface="Conduit ITC Light" pitchFamily="2" charset="0"/>
              </a:rPr>
              <a:t>quatum</a:t>
            </a:r>
            <a:r>
              <a:rPr lang="fr-FR" sz="1000" dirty="0">
                <a:latin typeface="Conduit ITC Light" pitchFamily="2" charset="0"/>
              </a:rPr>
              <a:t> </a:t>
            </a:r>
            <a:r>
              <a:rPr lang="fr-FR" sz="1000" dirty="0" err="1">
                <a:latin typeface="Conduit ITC Light" pitchFamily="2" charset="0"/>
              </a:rPr>
              <a:t>adi</a:t>
            </a:r>
            <a:r>
              <a:rPr lang="fr-FR" sz="1000" dirty="0">
                <a:latin typeface="Conduit ITC Light" pitchFamily="2" charset="0"/>
              </a:rPr>
              <a:t> ut </a:t>
            </a:r>
            <a:r>
              <a:rPr lang="fr-FR" sz="1000" dirty="0" err="1">
                <a:latin typeface="Conduit ITC Light" pitchFamily="2" charset="0"/>
              </a:rPr>
              <a:t>quos</a:t>
            </a:r>
            <a:r>
              <a:rPr lang="fr-FR" sz="1000" dirty="0">
                <a:latin typeface="Conduit ITC Light" pitchFamily="2" charset="0"/>
              </a:rPr>
              <a:t> </a:t>
            </a:r>
            <a:r>
              <a:rPr lang="fr-FR" sz="1000" dirty="0" err="1">
                <a:latin typeface="Conduit ITC Light" pitchFamily="2" charset="0"/>
              </a:rPr>
              <a:t>volor</a:t>
            </a:r>
            <a:r>
              <a:rPr lang="fr-FR" sz="1000" dirty="0">
                <a:latin typeface="Conduit ITC Light" pitchFamily="2" charset="0"/>
              </a:rPr>
              <a:t> </a:t>
            </a:r>
            <a:r>
              <a:rPr lang="fr-FR" sz="1000" dirty="0" err="1">
                <a:latin typeface="Conduit ITC Light" pitchFamily="2" charset="0"/>
              </a:rPr>
              <a:t>millit</a:t>
            </a:r>
            <a:r>
              <a:rPr lang="fr-FR" sz="1000" dirty="0">
                <a:latin typeface="Conduit ITC Light" pitchFamily="2" charset="0"/>
              </a:rPr>
              <a:t> est </a:t>
            </a:r>
            <a:r>
              <a:rPr lang="fr-FR" sz="1000" dirty="0" err="1">
                <a:latin typeface="Conduit ITC Light" pitchFamily="2" charset="0"/>
              </a:rPr>
              <a:t>assi</a:t>
            </a:r>
            <a:r>
              <a:rPr lang="fr-FR" sz="1000" dirty="0">
                <a:latin typeface="Conduit ITC Light" pitchFamily="2" charset="0"/>
              </a:rPr>
              <a:t> di </a:t>
            </a:r>
            <a:r>
              <a:rPr lang="fr-FR" sz="1000" dirty="0" err="1">
                <a:latin typeface="Conduit ITC Light" pitchFamily="2" charset="0"/>
              </a:rPr>
              <a:t>dolore</a:t>
            </a:r>
            <a:r>
              <a:rPr lang="fr-FR" sz="1000" dirty="0">
                <a:latin typeface="Conduit ITC Light" pitchFamily="2" charset="0"/>
              </a:rPr>
              <a:t> </a:t>
            </a:r>
            <a:r>
              <a:rPr lang="fr-FR" sz="1000" dirty="0" err="1">
                <a:latin typeface="Conduit ITC Light" pitchFamily="2" charset="0"/>
              </a:rPr>
              <a:t>eumende</a:t>
            </a:r>
            <a:r>
              <a:rPr lang="fr-FR" sz="1000" dirty="0">
                <a:latin typeface="Conduit ITC Light" pitchFamily="2" charset="0"/>
              </a:rPr>
              <a:t> </a:t>
            </a:r>
            <a:r>
              <a:rPr lang="fr-FR" sz="1000" dirty="0" err="1">
                <a:latin typeface="Conduit ITC Light" pitchFamily="2" charset="0"/>
              </a:rPr>
              <a:t>moloren</a:t>
            </a:r>
            <a:r>
              <a:rPr lang="fr-FR" sz="1000" dirty="0">
                <a:latin typeface="Conduit ITC Light" pitchFamily="2" charset="0"/>
              </a:rPr>
              <a:t> </a:t>
            </a:r>
            <a:r>
              <a:rPr lang="fr-FR" sz="1000" dirty="0" err="1">
                <a:latin typeface="Conduit ITC Light" pitchFamily="2" charset="0"/>
              </a:rPr>
              <a:t>ecuptatur</a:t>
            </a:r>
            <a:endParaRPr lang="fr-FR" sz="1000" dirty="0">
              <a:latin typeface="Conduit ITC Light" pitchFamily="2" charset="0"/>
            </a:endParaRPr>
          </a:p>
          <a:p>
            <a:pPr algn="just">
              <a:lnSpc>
                <a:spcPts val="1220"/>
              </a:lnSpc>
            </a:pPr>
            <a:r>
              <a:rPr lang="fr-FR" sz="1000" dirty="0" err="1">
                <a:latin typeface="Conduit ITC Light" pitchFamily="2" charset="0"/>
              </a:rPr>
              <a:t>Doluptat</a:t>
            </a:r>
            <a:r>
              <a:rPr lang="fr-FR" sz="1000" dirty="0">
                <a:latin typeface="Conduit ITC Light" pitchFamily="2" charset="0"/>
              </a:rPr>
              <a:t> </a:t>
            </a:r>
            <a:r>
              <a:rPr lang="fr-FR" sz="1000" dirty="0" err="1">
                <a:latin typeface="Conduit ITC Light" pitchFamily="2" charset="0"/>
              </a:rPr>
              <a:t>latur</a:t>
            </a:r>
            <a:r>
              <a:rPr lang="fr-FR" sz="1000" dirty="0">
                <a:latin typeface="Conduit ITC Light" pitchFamily="2" charset="0"/>
              </a:rPr>
              <a:t> Sus, cum </a:t>
            </a:r>
            <a:r>
              <a:rPr lang="fr-FR" sz="1000" dirty="0" err="1">
                <a:latin typeface="Conduit ITC Light" pitchFamily="2" charset="0"/>
              </a:rPr>
              <a:t>rest</a:t>
            </a:r>
            <a:r>
              <a:rPr lang="fr-FR" sz="1000" dirty="0">
                <a:latin typeface="Conduit ITC Light" pitchFamily="2" charset="0"/>
              </a:rPr>
              <a:t> </a:t>
            </a:r>
            <a:r>
              <a:rPr lang="fr-FR" sz="1000" dirty="0" err="1">
                <a:latin typeface="Conduit ITC Light" pitchFamily="2" charset="0"/>
              </a:rPr>
              <a:t>ommos</a:t>
            </a:r>
            <a:r>
              <a:rPr lang="fr-FR" sz="1000" dirty="0">
                <a:latin typeface="Conduit ITC Light" pitchFamily="2" charset="0"/>
              </a:rPr>
              <a:t> </a:t>
            </a:r>
            <a:r>
              <a:rPr lang="fr-FR" sz="1000" dirty="0" err="1">
                <a:latin typeface="Conduit ITC Light" pitchFamily="2" charset="0"/>
              </a:rPr>
              <a:t>doluptatur</a:t>
            </a:r>
            <a:r>
              <a:rPr lang="fr-FR" sz="1000" dirty="0">
                <a:latin typeface="Conduit ITC Light" pitchFamily="2" charset="0"/>
              </a:rPr>
              <a:t>? </a:t>
            </a:r>
            <a:r>
              <a:rPr lang="fr-FR" sz="1000" dirty="0" err="1">
                <a:latin typeface="Conduit ITC Light" pitchFamily="2" charset="0"/>
              </a:rPr>
              <a:t>Quis</a:t>
            </a:r>
            <a:r>
              <a:rPr lang="fr-FR" sz="1000" dirty="0">
                <a:latin typeface="Conduit ITC Light" pitchFamily="2" charset="0"/>
              </a:rPr>
              <a:t> </a:t>
            </a:r>
            <a:r>
              <a:rPr lang="fr-FR" sz="1000" dirty="0" err="1">
                <a:latin typeface="Conduit ITC Light" pitchFamily="2" charset="0"/>
              </a:rPr>
              <a:t>vellacea</a:t>
            </a:r>
            <a:r>
              <a:rPr lang="fr-FR" sz="1000" dirty="0">
                <a:latin typeface="Conduit ITC Light" pitchFamily="2" charset="0"/>
              </a:rPr>
              <a:t> </a:t>
            </a:r>
            <a:r>
              <a:rPr lang="fr-FR" sz="1000" dirty="0" err="1">
                <a:latin typeface="Conduit ITC Light" pitchFamily="2" charset="0"/>
              </a:rPr>
              <a:t>sunt</a:t>
            </a:r>
            <a:r>
              <a:rPr lang="fr-FR" sz="1000" dirty="0">
                <a:latin typeface="Conduit ITC Light" pitchFamily="2" charset="0"/>
              </a:rPr>
              <a:t> de </a:t>
            </a:r>
            <a:r>
              <a:rPr lang="fr-FR" sz="1000" dirty="0" err="1">
                <a:latin typeface="Conduit ITC Light" pitchFamily="2" charset="0"/>
              </a:rPr>
              <a:t>ea</a:t>
            </a:r>
            <a:r>
              <a:rPr lang="fr-FR" sz="1000" dirty="0">
                <a:latin typeface="Conduit ITC Light" pitchFamily="2" charset="0"/>
              </a:rPr>
              <a:t> </a:t>
            </a:r>
            <a:r>
              <a:rPr lang="fr-FR" sz="1000" dirty="0" err="1">
                <a:latin typeface="Conduit ITC Light" pitchFamily="2" charset="0"/>
              </a:rPr>
              <a:t>dolupta</a:t>
            </a:r>
            <a:r>
              <a:rPr lang="fr-FR" sz="1000" dirty="0">
                <a:latin typeface="Conduit ITC Light" pitchFamily="2" charset="0"/>
              </a:rPr>
              <a:t> </a:t>
            </a:r>
            <a:r>
              <a:rPr lang="fr-FR" sz="1000" dirty="0" err="1">
                <a:latin typeface="Conduit ITC Light" pitchFamily="2" charset="0"/>
              </a:rPr>
              <a:t>tionse</a:t>
            </a:r>
            <a:r>
              <a:rPr lang="fr-FR" sz="1000" dirty="0">
                <a:latin typeface="Conduit ITC Light" pitchFamily="2" charset="0"/>
              </a:rPr>
              <a:t> </a:t>
            </a:r>
            <a:r>
              <a:rPr lang="fr-FR" sz="1000" dirty="0" err="1">
                <a:latin typeface="Conduit ITC Light" pitchFamily="2" charset="0"/>
              </a:rPr>
              <a:t>venim</a:t>
            </a:r>
            <a:r>
              <a:rPr lang="fr-FR" sz="1000" dirty="0">
                <a:latin typeface="Conduit ITC Light" pitchFamily="2" charset="0"/>
              </a:rPr>
              <a:t> repro </a:t>
            </a:r>
            <a:r>
              <a:rPr lang="fr-FR" sz="1000" dirty="0" err="1">
                <a:latin typeface="Conduit ITC Light" pitchFamily="2" charset="0"/>
              </a:rPr>
              <a:t>eatquam</a:t>
            </a:r>
            <a:r>
              <a:rPr lang="fr-FR" sz="1000" dirty="0">
                <a:latin typeface="Conduit ITC Light" pitchFamily="2" charset="0"/>
              </a:rPr>
              <a:t> et assume cum </a:t>
            </a:r>
            <a:r>
              <a:rPr lang="fr-FR" sz="1000" dirty="0" err="1">
                <a:latin typeface="Conduit ITC Light" pitchFamily="2" charset="0"/>
              </a:rPr>
              <a:t>anist</a:t>
            </a:r>
            <a:r>
              <a:rPr lang="fr-FR" sz="1000" dirty="0">
                <a:latin typeface="Conduit ITC Light" pitchFamily="2" charset="0"/>
              </a:rPr>
              <a:t> ut est, </a:t>
            </a:r>
            <a:r>
              <a:rPr lang="fr-FR" sz="1000" dirty="0" err="1">
                <a:latin typeface="Conduit ITC Light" pitchFamily="2" charset="0"/>
              </a:rPr>
              <a:t>cust</a:t>
            </a:r>
            <a:r>
              <a:rPr lang="fr-FR" sz="1000" dirty="0">
                <a:latin typeface="Conduit ITC Light" pitchFamily="2" charset="0"/>
              </a:rPr>
              <a:t>, ut et vende </a:t>
            </a:r>
            <a:r>
              <a:rPr lang="fr-FR" sz="1000" dirty="0" err="1">
                <a:latin typeface="Conduit ITC Light" pitchFamily="2" charset="0"/>
              </a:rPr>
              <a:t>paruptint</a:t>
            </a:r>
            <a:r>
              <a:rPr lang="fr-FR" sz="1000" dirty="0">
                <a:latin typeface="Conduit ITC Light" pitchFamily="2" charset="0"/>
              </a:rPr>
              <a:t> que </a:t>
            </a:r>
            <a:r>
              <a:rPr lang="fr-FR" sz="1000" dirty="0" err="1">
                <a:latin typeface="Conduit ITC Light" pitchFamily="2" charset="0"/>
              </a:rPr>
              <a:t>lautasp</a:t>
            </a:r>
            <a:r>
              <a:rPr lang="fr-FR" sz="1000" dirty="0">
                <a:latin typeface="Conduit ITC Light" pitchFamily="2" charset="0"/>
              </a:rPr>
              <a:t> </a:t>
            </a:r>
            <a:r>
              <a:rPr lang="fr-FR" sz="1000" dirty="0" err="1">
                <a:latin typeface="Conduit ITC Light" pitchFamily="2" charset="0"/>
              </a:rPr>
              <a:t>iendese</a:t>
            </a:r>
            <a:r>
              <a:rPr lang="fr-FR" sz="1000" dirty="0">
                <a:latin typeface="Conduit ITC Light" pitchFamily="2" charset="0"/>
              </a:rPr>
              <a:t> </a:t>
            </a:r>
            <a:r>
              <a:rPr lang="fr-FR" sz="1000" dirty="0" err="1">
                <a:latin typeface="Conduit ITC Light" pitchFamily="2" charset="0"/>
              </a:rPr>
              <a:t>digeniminci</a:t>
            </a:r>
            <a:r>
              <a:rPr lang="fr-FR" sz="1000" dirty="0">
                <a:latin typeface="Conduit ITC Light" pitchFamily="2" charset="0"/>
              </a:rPr>
              <a:t> </a:t>
            </a:r>
            <a:r>
              <a:rPr lang="fr-FR" sz="1000" dirty="0" err="1">
                <a:latin typeface="Conduit ITC Light" pitchFamily="2" charset="0"/>
              </a:rPr>
              <a:t>nosae</a:t>
            </a:r>
            <a:endParaRPr lang="fr-FR" sz="1000" dirty="0">
              <a:latin typeface="Conduit ITC Light" pitchFamily="2" charset="0"/>
            </a:endParaRPr>
          </a:p>
          <a:p>
            <a:pPr algn="just">
              <a:lnSpc>
                <a:spcPts val="1220"/>
              </a:lnSpc>
            </a:pPr>
            <a:r>
              <a:rPr lang="fr-FR" sz="1000" dirty="0">
                <a:latin typeface="Conduit ITC Light" pitchFamily="2" charset="0"/>
              </a:rPr>
              <a:t>Vel </a:t>
            </a:r>
            <a:r>
              <a:rPr lang="fr-FR" sz="1000" dirty="0" err="1">
                <a:latin typeface="Conduit ITC Light" pitchFamily="2" charset="0"/>
              </a:rPr>
              <a:t>moluptat</a:t>
            </a:r>
            <a:r>
              <a:rPr lang="fr-FR" sz="1000" dirty="0">
                <a:latin typeface="Conduit ITC Light" pitchFamily="2" charset="0"/>
              </a:rPr>
              <a:t> in </a:t>
            </a:r>
            <a:r>
              <a:rPr lang="fr-FR" sz="1000" dirty="0" err="1">
                <a:latin typeface="Conduit ITC Light" pitchFamily="2" charset="0"/>
              </a:rPr>
              <a:t>porio</a:t>
            </a:r>
            <a:r>
              <a:rPr lang="fr-FR" sz="1000" dirty="0">
                <a:latin typeface="Conduit ITC Light" pitchFamily="2" charset="0"/>
              </a:rPr>
              <a:t> </a:t>
            </a:r>
            <a:r>
              <a:rPr lang="fr-FR" sz="1000" dirty="0" err="1">
                <a:latin typeface="Conduit ITC Light" pitchFamily="2" charset="0"/>
              </a:rPr>
              <a:t>cust</a:t>
            </a:r>
            <a:r>
              <a:rPr lang="fr-FR" sz="1000" dirty="0">
                <a:latin typeface="Conduit ITC Light" pitchFamily="2" charset="0"/>
              </a:rPr>
              <a:t> </a:t>
            </a:r>
            <a:r>
              <a:rPr lang="fr-FR" sz="1000" dirty="0" err="1">
                <a:latin typeface="Conduit ITC Light" pitchFamily="2" charset="0"/>
              </a:rPr>
              <a:t>exeri</a:t>
            </a:r>
            <a:r>
              <a:rPr lang="fr-FR" sz="1000" dirty="0">
                <a:latin typeface="Conduit ITC Light" pitchFamily="2" charset="0"/>
              </a:rPr>
              <a:t> </a:t>
            </a:r>
            <a:r>
              <a:rPr lang="fr-FR" sz="1000" dirty="0" err="1">
                <a:latin typeface="Conduit ITC Light" pitchFamily="2" charset="0"/>
              </a:rPr>
              <a:t>utaerit</a:t>
            </a:r>
            <a:r>
              <a:rPr lang="fr-FR" sz="1000" dirty="0">
                <a:latin typeface="Conduit ITC Light" pitchFamily="2" charset="0"/>
              </a:rPr>
              <a:t> mi, </a:t>
            </a:r>
            <a:r>
              <a:rPr lang="fr-FR" sz="1000" dirty="0" err="1">
                <a:latin typeface="Conduit ITC Light" pitchFamily="2" charset="0"/>
              </a:rPr>
              <a:t>exerfero</a:t>
            </a:r>
            <a:r>
              <a:rPr lang="fr-FR" sz="1000" dirty="0">
                <a:latin typeface="Conduit ITC Light" pitchFamily="2" charset="0"/>
              </a:rPr>
              <a:t> </a:t>
            </a:r>
            <a:r>
              <a:rPr lang="fr-FR" sz="1000" dirty="0" err="1">
                <a:latin typeface="Conduit ITC Light" pitchFamily="2" charset="0"/>
              </a:rPr>
              <a:t>explibe</a:t>
            </a:r>
            <a:r>
              <a:rPr lang="fr-FR" sz="1000" dirty="0">
                <a:latin typeface="Conduit ITC Light" pitchFamily="2" charset="0"/>
              </a:rPr>
              <a:t> </a:t>
            </a:r>
            <a:r>
              <a:rPr lang="fr-FR" sz="1000" dirty="0" err="1">
                <a:latin typeface="Conduit ITC Light" pitchFamily="2" charset="0"/>
              </a:rPr>
              <a:t>ariscium</a:t>
            </a:r>
            <a:r>
              <a:rPr lang="fr-FR" sz="1000" dirty="0">
                <a:latin typeface="Conduit ITC Light" pitchFamily="2" charset="0"/>
              </a:rPr>
              <a:t> </a:t>
            </a:r>
            <a:r>
              <a:rPr lang="fr-FR" sz="1000" dirty="0" err="1">
                <a:latin typeface="Conduit ITC Light" pitchFamily="2" charset="0"/>
              </a:rPr>
              <a:t>hillabore</a:t>
            </a:r>
            <a:r>
              <a:rPr lang="fr-FR" sz="1000" dirty="0">
                <a:latin typeface="Conduit ITC Light" pitchFamily="2" charset="0"/>
              </a:rPr>
              <a:t>, </a:t>
            </a:r>
            <a:r>
              <a:rPr lang="fr-FR" sz="1000" dirty="0" err="1">
                <a:latin typeface="Conduit ITC Light" pitchFamily="2" charset="0"/>
              </a:rPr>
              <a:t>sed</a:t>
            </a:r>
            <a:r>
              <a:rPr lang="fr-FR" sz="1000" dirty="0">
                <a:latin typeface="Conduit ITC Light" pitchFamily="2" charset="0"/>
              </a:rPr>
              <a:t> </a:t>
            </a:r>
            <a:r>
              <a:rPr lang="fr-FR" sz="1000" dirty="0" err="1">
                <a:latin typeface="Conduit ITC Light" pitchFamily="2" charset="0"/>
              </a:rPr>
              <a:t>molorer</a:t>
            </a:r>
            <a:r>
              <a:rPr lang="fr-FR" sz="1000" dirty="0">
                <a:latin typeface="Conduit ITC Light" pitchFamily="2" charset="0"/>
              </a:rPr>
              <a:t> </a:t>
            </a:r>
            <a:r>
              <a:rPr lang="fr-FR" sz="1000" dirty="0" err="1">
                <a:latin typeface="Conduit ITC Light" pitchFamily="2" charset="0"/>
              </a:rPr>
              <a:t>natu</a:t>
            </a:r>
            <a:endParaRPr lang="fr-FR" sz="1000" dirty="0">
              <a:latin typeface="Conduit ITC Light" pitchFamily="2" charset="0"/>
            </a:endParaRPr>
          </a:p>
          <a:p>
            <a:pPr algn="just">
              <a:lnSpc>
                <a:spcPts val="1220"/>
              </a:lnSpc>
            </a:pPr>
            <a:r>
              <a:rPr lang="fr-FR" sz="1000" dirty="0">
                <a:latin typeface="Conduit ITC Light" pitchFamily="2" charset="0"/>
              </a:rPr>
              <a:t>Met et </a:t>
            </a:r>
            <a:r>
              <a:rPr lang="fr-FR" sz="1000" dirty="0" err="1">
                <a:latin typeface="Conduit ITC Light" pitchFamily="2" charset="0"/>
              </a:rPr>
              <a:t>aut</a:t>
            </a:r>
            <a:r>
              <a:rPr lang="fr-FR" sz="1000" dirty="0">
                <a:latin typeface="Conduit ITC Light" pitchFamily="2" charset="0"/>
              </a:rPr>
              <a:t> </a:t>
            </a:r>
            <a:r>
              <a:rPr lang="fr-FR" sz="1000" dirty="0" err="1">
                <a:latin typeface="Conduit ITC Light" pitchFamily="2" charset="0"/>
              </a:rPr>
              <a:t>latur</a:t>
            </a:r>
            <a:r>
              <a:rPr lang="fr-FR" sz="1000" dirty="0">
                <a:latin typeface="Conduit ITC Light" pitchFamily="2" charset="0"/>
              </a:rPr>
              <a:t> </a:t>
            </a:r>
            <a:r>
              <a:rPr lang="fr-FR" sz="1000" dirty="0" err="1">
                <a:latin typeface="Conduit ITC Light" pitchFamily="2" charset="0"/>
              </a:rPr>
              <a:t>simil</a:t>
            </a:r>
            <a:r>
              <a:rPr lang="fr-FR" sz="1000" dirty="0">
                <a:latin typeface="Conduit ITC Light" pitchFamily="2" charset="0"/>
              </a:rPr>
              <a:t> </a:t>
            </a:r>
            <a:r>
              <a:rPr lang="fr-FR" sz="1000" dirty="0" err="1">
                <a:latin typeface="Conduit ITC Light" pitchFamily="2" charset="0"/>
              </a:rPr>
              <a:t>molenti</a:t>
            </a:r>
            <a:r>
              <a:rPr lang="fr-FR" sz="1000" dirty="0">
                <a:latin typeface="Conduit ITC Light" pitchFamily="2" charset="0"/>
              </a:rPr>
              <a:t> </a:t>
            </a:r>
            <a:r>
              <a:rPr lang="fr-FR" sz="1000" dirty="0" err="1">
                <a:latin typeface="Conduit ITC Light" pitchFamily="2" charset="0"/>
              </a:rPr>
              <a:t>cus</a:t>
            </a:r>
            <a:r>
              <a:rPr lang="fr-FR" sz="1000" dirty="0">
                <a:latin typeface="Conduit ITC Light" pitchFamily="2" charset="0"/>
              </a:rPr>
              <a:t> </a:t>
            </a:r>
            <a:r>
              <a:rPr lang="fr-FR" sz="1000" dirty="0" err="1">
                <a:latin typeface="Conduit ITC Light" pitchFamily="2" charset="0"/>
              </a:rPr>
              <a:t>reprem</a:t>
            </a:r>
            <a:r>
              <a:rPr lang="fr-FR" sz="1000" dirty="0">
                <a:latin typeface="Conduit ITC Light" pitchFamily="2" charset="0"/>
              </a:rPr>
              <a:t> </a:t>
            </a:r>
            <a:r>
              <a:rPr lang="fr-FR" sz="1000" dirty="0" err="1">
                <a:latin typeface="Conduit ITC Light" pitchFamily="2" charset="0"/>
              </a:rPr>
              <a:t>atus</a:t>
            </a:r>
            <a:r>
              <a:rPr lang="fr-FR" sz="1000" dirty="0">
                <a:latin typeface="Conduit ITC Light" pitchFamily="2" charset="0"/>
              </a:rPr>
              <a:t> </a:t>
            </a:r>
            <a:r>
              <a:rPr lang="fr-FR" sz="1000" dirty="0" err="1">
                <a:latin typeface="Conduit ITC Light" pitchFamily="2" charset="0"/>
              </a:rPr>
              <a:t>sed</a:t>
            </a:r>
            <a:r>
              <a:rPr lang="fr-FR" sz="1000" dirty="0">
                <a:latin typeface="Conduit ITC Light" pitchFamily="2" charset="0"/>
              </a:rPr>
              <a:t> </a:t>
            </a:r>
            <a:r>
              <a:rPr lang="fr-FR" sz="1000" dirty="0" err="1">
                <a:latin typeface="Conduit ITC Light" pitchFamily="2" charset="0"/>
              </a:rPr>
              <a:t>quatum</a:t>
            </a:r>
            <a:r>
              <a:rPr lang="fr-FR" sz="1000" dirty="0">
                <a:latin typeface="Conduit ITC Light" pitchFamily="2" charset="0"/>
              </a:rPr>
              <a:t> </a:t>
            </a:r>
            <a:r>
              <a:rPr lang="fr-FR" sz="1000" dirty="0" err="1">
                <a:latin typeface="Conduit ITC Light" pitchFamily="2" charset="0"/>
              </a:rPr>
              <a:t>adi</a:t>
            </a:r>
            <a:r>
              <a:rPr lang="fr-FR" sz="1000" dirty="0">
                <a:latin typeface="Conduit ITC Light" pitchFamily="2" charset="0"/>
              </a:rPr>
              <a:t> ut </a:t>
            </a:r>
            <a:r>
              <a:rPr lang="fr-FR" sz="1000" dirty="0" err="1">
                <a:latin typeface="Conduit ITC Light" pitchFamily="2" charset="0"/>
              </a:rPr>
              <a:t>quos</a:t>
            </a:r>
            <a:r>
              <a:rPr lang="fr-FR" sz="1000" dirty="0">
                <a:latin typeface="Conduit ITC Light" pitchFamily="2" charset="0"/>
              </a:rPr>
              <a:t> </a:t>
            </a:r>
            <a:r>
              <a:rPr lang="fr-FR" sz="1000" dirty="0" err="1">
                <a:latin typeface="Conduit ITC Light" pitchFamily="2" charset="0"/>
              </a:rPr>
              <a:t>volor</a:t>
            </a:r>
            <a:r>
              <a:rPr lang="fr-FR" sz="1000" dirty="0">
                <a:latin typeface="Conduit ITC Light" pitchFamily="2" charset="0"/>
              </a:rPr>
              <a:t> </a:t>
            </a:r>
            <a:r>
              <a:rPr lang="fr-FR" sz="1000" dirty="0" err="1">
                <a:latin typeface="Conduit ITC Light" pitchFamily="2" charset="0"/>
              </a:rPr>
              <a:t>millit</a:t>
            </a:r>
            <a:r>
              <a:rPr lang="fr-FR" sz="1000" dirty="0">
                <a:latin typeface="Conduit ITC Light" pitchFamily="2" charset="0"/>
              </a:rPr>
              <a:t> est </a:t>
            </a:r>
            <a:r>
              <a:rPr lang="fr-FR" sz="1000" dirty="0" err="1">
                <a:latin typeface="Conduit ITC Light" pitchFamily="2" charset="0"/>
              </a:rPr>
              <a:t>assi</a:t>
            </a:r>
            <a:r>
              <a:rPr lang="fr-FR" sz="1000" dirty="0">
                <a:latin typeface="Conduit ITC Light" pitchFamily="2" charset="0"/>
              </a:rPr>
              <a:t> di </a:t>
            </a:r>
            <a:r>
              <a:rPr lang="fr-FR" sz="1000" dirty="0" err="1">
                <a:latin typeface="Conduit ITC Light" pitchFamily="2" charset="0"/>
              </a:rPr>
              <a:t>dolore</a:t>
            </a:r>
            <a:r>
              <a:rPr lang="fr-FR" sz="1000" dirty="0">
                <a:latin typeface="Conduit ITC Light" pitchFamily="2" charset="0"/>
              </a:rPr>
              <a:t> </a:t>
            </a:r>
            <a:r>
              <a:rPr lang="fr-FR" sz="1000" dirty="0" err="1">
                <a:latin typeface="Conduit ITC Light" pitchFamily="2" charset="0"/>
              </a:rPr>
              <a:t>eumende</a:t>
            </a:r>
            <a:r>
              <a:rPr lang="fr-FR" sz="1000" dirty="0">
                <a:latin typeface="Conduit ITC Light" pitchFamily="2" charset="0"/>
              </a:rPr>
              <a:t> </a:t>
            </a:r>
            <a:r>
              <a:rPr lang="fr-FR" sz="1000" dirty="0" err="1">
                <a:latin typeface="Conduit ITC Light" pitchFamily="2" charset="0"/>
              </a:rPr>
              <a:t>moloren</a:t>
            </a:r>
            <a:r>
              <a:rPr lang="fr-FR" sz="1000" dirty="0">
                <a:latin typeface="Conduit ITC Light" pitchFamily="2" charset="0"/>
              </a:rPr>
              <a:t> </a:t>
            </a:r>
            <a:r>
              <a:rPr lang="fr-FR" sz="1000" dirty="0" err="1">
                <a:latin typeface="Conduit ITC Light" pitchFamily="2" charset="0"/>
              </a:rPr>
              <a:t>ecuptatur</a:t>
            </a:r>
            <a:endParaRPr lang="fr-FR" sz="1000" dirty="0">
              <a:latin typeface="Conduit ITC Medium" pitchFamily="2" charset="0"/>
            </a:endParaRPr>
          </a:p>
          <a:p>
            <a:endParaRPr lang="fr-FR" dirty="0">
              <a:latin typeface="Conduit ITC Medium" pitchFamily="2" charset="0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xmlns="" id="{3FC9A7D4-76EA-BDE2-C524-B81BF2F8A447}"/>
              </a:ext>
            </a:extLst>
          </p:cNvPr>
          <p:cNvSpPr/>
          <p:nvPr/>
        </p:nvSpPr>
        <p:spPr>
          <a:xfrm>
            <a:off x="4856127" y="7048403"/>
            <a:ext cx="2527095" cy="3389461"/>
          </a:xfrm>
          <a:prstGeom prst="rect">
            <a:avLst/>
          </a:prstGeom>
          <a:solidFill>
            <a:srgbClr val="7E70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                                                                                                       </a:t>
            </a:r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xmlns="" id="{6F116814-4C9A-1F30-0940-D019758E3C5E}"/>
              </a:ext>
            </a:extLst>
          </p:cNvPr>
          <p:cNvSpPr txBox="1"/>
          <p:nvPr/>
        </p:nvSpPr>
        <p:spPr>
          <a:xfrm>
            <a:off x="5000368" y="7311086"/>
            <a:ext cx="2248929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100" dirty="0">
                <a:latin typeface="Conduit ITC Medium" pitchFamily="2" charset="0"/>
              </a:rPr>
              <a:t>GRAPHIQUE </a:t>
            </a:r>
          </a:p>
          <a:p>
            <a:pPr algn="ctr"/>
            <a:r>
              <a:rPr lang="fr-FR" sz="1100" dirty="0">
                <a:latin typeface="Conduit ITC Medium" pitchFamily="2" charset="0"/>
              </a:rPr>
              <a:t>(il pourra être réalisé par l’animation régionale suivant le fichier </a:t>
            </a:r>
            <a:r>
              <a:rPr lang="fr-FR" sz="1100" dirty="0" err="1">
                <a:latin typeface="Conduit ITC Medium" pitchFamily="2" charset="0"/>
              </a:rPr>
              <a:t>excel</a:t>
            </a:r>
            <a:r>
              <a:rPr lang="fr-FR" sz="1100" dirty="0">
                <a:latin typeface="Conduit ITC Medium" pitchFamily="2" charset="0"/>
              </a:rPr>
              <a:t> de remontée des indicateurs)</a:t>
            </a:r>
          </a:p>
          <a:p>
            <a:pPr algn="ctr"/>
            <a:endParaRPr lang="fr-FR" sz="1100" dirty="0"/>
          </a:p>
        </p:txBody>
      </p:sp>
      <p:pic>
        <p:nvPicPr>
          <p:cNvPr id="18" name="Image 17">
            <a:extLst>
              <a:ext uri="{FF2B5EF4-FFF2-40B4-BE49-F238E27FC236}">
                <a16:creationId xmlns:a16="http://schemas.microsoft.com/office/drawing/2014/main" xmlns="" id="{4CCC9F05-DE08-371D-6B3A-32B83B47609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87" y="6576982"/>
            <a:ext cx="7556500" cy="355600"/>
          </a:xfrm>
          <a:prstGeom prst="rect">
            <a:avLst/>
          </a:prstGeom>
        </p:spPr>
      </p:pic>
      <p:pic>
        <p:nvPicPr>
          <p:cNvPr id="20" name="Image 19">
            <a:extLst>
              <a:ext uri="{FF2B5EF4-FFF2-40B4-BE49-F238E27FC236}">
                <a16:creationId xmlns:a16="http://schemas.microsoft.com/office/drawing/2014/main" xmlns="" id="{28512950-8151-6B0F-113A-7941E33506C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16110" y="128863"/>
            <a:ext cx="727952" cy="727952"/>
          </a:xfrm>
          <a:prstGeom prst="rect">
            <a:avLst/>
          </a:prstGeom>
        </p:spPr>
      </p:pic>
      <p:sp>
        <p:nvSpPr>
          <p:cNvPr id="3" name="Sous-titre 2">
            <a:extLst>
              <a:ext uri="{FF2B5EF4-FFF2-40B4-BE49-F238E27FC236}">
                <a16:creationId xmlns:a16="http://schemas.microsoft.com/office/drawing/2014/main" xmlns="" id="{228D83EA-D521-0D11-95F5-C74B4BAF5D7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795046" y="325087"/>
            <a:ext cx="562137" cy="374306"/>
          </a:xfrm>
        </p:spPr>
        <p:txBody>
          <a:bodyPr>
            <a:normAutofit fontScale="92500" lnSpcReduction="10000"/>
          </a:bodyPr>
          <a:lstStyle/>
          <a:p>
            <a:r>
              <a:rPr lang="fr-FR" sz="1200" dirty="0">
                <a:latin typeface="Conduit ITC Medium" pitchFamily="2" charset="0"/>
              </a:rPr>
              <a:t>Picto filière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xmlns="" id="{0F30228C-B9ED-3F73-B07D-223CF5697F82}"/>
              </a:ext>
            </a:extLst>
          </p:cNvPr>
          <p:cNvSpPr/>
          <p:nvPr/>
        </p:nvSpPr>
        <p:spPr>
          <a:xfrm>
            <a:off x="389840" y="4439945"/>
            <a:ext cx="6859457" cy="1803096"/>
          </a:xfrm>
          <a:prstGeom prst="rect">
            <a:avLst/>
          </a:prstGeom>
          <a:noFill/>
          <a:ln w="25400">
            <a:solidFill>
              <a:srgbClr val="007FB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7" name="ZoneTexte 26">
            <a:extLst>
              <a:ext uri="{FF2B5EF4-FFF2-40B4-BE49-F238E27FC236}">
                <a16:creationId xmlns:a16="http://schemas.microsoft.com/office/drawing/2014/main" xmlns="" id="{C3992DEE-A7AE-B8D8-9231-C0E6FC836618}"/>
              </a:ext>
            </a:extLst>
          </p:cNvPr>
          <p:cNvSpPr txBox="1"/>
          <p:nvPr/>
        </p:nvSpPr>
        <p:spPr>
          <a:xfrm>
            <a:off x="548266" y="2745673"/>
            <a:ext cx="2221827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100" dirty="0">
                <a:latin typeface="Conduit ITC Medium" pitchFamily="2" charset="0"/>
              </a:rPr>
              <a:t>PHOTO DU GROUPE</a:t>
            </a:r>
          </a:p>
          <a:p>
            <a:pPr algn="ctr"/>
            <a:r>
              <a:rPr lang="fr-FR" sz="1100" dirty="0">
                <a:latin typeface="Conduit ITC Medium" pitchFamily="2" charset="0"/>
              </a:rPr>
              <a:t>(celle du poster ?)</a:t>
            </a:r>
          </a:p>
          <a:p>
            <a:pPr algn="ctr"/>
            <a:endParaRPr lang="fr-FR" sz="1100" dirty="0"/>
          </a:p>
        </p:txBody>
      </p:sp>
      <p:pic>
        <p:nvPicPr>
          <p:cNvPr id="30" name="Image 2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0580" y="589856"/>
            <a:ext cx="744361" cy="744361"/>
          </a:xfrm>
          <a:prstGeom prst="rect">
            <a:avLst/>
          </a:prstGeom>
        </p:spPr>
      </p:pic>
      <p:pic>
        <p:nvPicPr>
          <p:cNvPr id="31" name="Image 3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92421" y="1421248"/>
            <a:ext cx="744361" cy="744361"/>
          </a:xfrm>
          <a:prstGeom prst="rect">
            <a:avLst/>
          </a:prstGeom>
        </p:spPr>
      </p:pic>
      <p:pic>
        <p:nvPicPr>
          <p:cNvPr id="32" name="Image 3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64603" y="351678"/>
            <a:ext cx="744361" cy="744361"/>
          </a:xfrm>
          <a:prstGeom prst="rect">
            <a:avLst/>
          </a:prstGeom>
        </p:spPr>
      </p:pic>
      <p:pic>
        <p:nvPicPr>
          <p:cNvPr id="33" name="Image 3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8369" y="1472145"/>
            <a:ext cx="744361" cy="744361"/>
          </a:xfrm>
          <a:prstGeom prst="rect">
            <a:avLst/>
          </a:prstGeom>
        </p:spPr>
      </p:pic>
      <p:pic>
        <p:nvPicPr>
          <p:cNvPr id="34" name="Image 33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15552" y="1411105"/>
            <a:ext cx="744361" cy="744361"/>
          </a:xfrm>
          <a:prstGeom prst="rect">
            <a:avLst/>
          </a:prstGeom>
        </p:spPr>
      </p:pic>
      <p:pic>
        <p:nvPicPr>
          <p:cNvPr id="35" name="Image 34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65455" y="1334217"/>
            <a:ext cx="744361" cy="744361"/>
          </a:xfrm>
          <a:prstGeom prst="rect">
            <a:avLst/>
          </a:prstGeom>
        </p:spPr>
      </p:pic>
      <p:pic>
        <p:nvPicPr>
          <p:cNvPr id="36" name="Image 35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10430" y="520901"/>
            <a:ext cx="744361" cy="744361"/>
          </a:xfrm>
          <a:prstGeom prst="rect">
            <a:avLst/>
          </a:prstGeom>
        </p:spPr>
      </p:pic>
      <p:pic>
        <p:nvPicPr>
          <p:cNvPr id="37" name="Image 36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65099" y="458779"/>
            <a:ext cx="744361" cy="744361"/>
          </a:xfrm>
          <a:prstGeom prst="rect">
            <a:avLst/>
          </a:prstGeom>
        </p:spPr>
      </p:pic>
      <p:sp>
        <p:nvSpPr>
          <p:cNvPr id="38" name="ZoneTexte 37"/>
          <p:cNvSpPr txBox="1"/>
          <p:nvPr/>
        </p:nvSpPr>
        <p:spPr>
          <a:xfrm>
            <a:off x="8558588" y="-25900"/>
            <a:ext cx="33068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err="1" smtClean="0"/>
              <a:t>Picto</a:t>
            </a:r>
            <a:r>
              <a:rPr lang="fr-FR" dirty="0" smtClean="0"/>
              <a:t>(s) filière(s) à choisir  parmi :</a:t>
            </a:r>
            <a:endParaRPr lang="fr-FR" dirty="0"/>
          </a:p>
        </p:txBody>
      </p:sp>
      <p:cxnSp>
        <p:nvCxnSpPr>
          <p:cNvPr id="40" name="Connecteur droit avec flèche 39"/>
          <p:cNvCxnSpPr>
            <a:endCxn id="38" idx="1"/>
          </p:cNvCxnSpPr>
          <p:nvPr/>
        </p:nvCxnSpPr>
        <p:spPr>
          <a:xfrm flipV="1">
            <a:off x="7383222" y="158766"/>
            <a:ext cx="1175366" cy="23499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ZoneTexte 40"/>
          <p:cNvSpPr txBox="1"/>
          <p:nvPr/>
        </p:nvSpPr>
        <p:spPr>
          <a:xfrm>
            <a:off x="-3751384" y="7209692"/>
            <a:ext cx="306327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Pour les groupes AB ou à IFT très bas, vous pouvez prendre un autre indicateur clé de votre groupe</a:t>
            </a:r>
            <a:endParaRPr lang="fr-FR" dirty="0"/>
          </a:p>
        </p:txBody>
      </p:sp>
      <p:cxnSp>
        <p:nvCxnSpPr>
          <p:cNvPr id="43" name="Connecteur droit avec flèche 42"/>
          <p:cNvCxnSpPr/>
          <p:nvPr/>
        </p:nvCxnSpPr>
        <p:spPr>
          <a:xfrm flipV="1">
            <a:off x="-914400" y="6799942"/>
            <a:ext cx="1594338" cy="51114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4" name="ZoneTexte 43"/>
          <p:cNvSpPr txBox="1"/>
          <p:nvPr/>
        </p:nvSpPr>
        <p:spPr>
          <a:xfrm>
            <a:off x="-5813753" y="539192"/>
            <a:ext cx="5379999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L’objectif serait de mettre une photo en arrière plan représentative de votre filière</a:t>
            </a:r>
          </a:p>
          <a:p>
            <a:r>
              <a:rPr lang="fr-FR" sz="1600" dirty="0" smtClean="0"/>
              <a:t>210(l</a:t>
            </a:r>
            <a:r>
              <a:rPr lang="fr-FR" sz="1600" dirty="0"/>
              <a:t>) X 57 (h) mm à 30% d’opacité (ou plus si la photo est très dense</a:t>
            </a:r>
            <a:r>
              <a:rPr lang="fr-FR" sz="1600" dirty="0" smtClean="0"/>
              <a:t>)</a:t>
            </a:r>
            <a:endParaRPr lang="fr-FR" sz="1600" dirty="0"/>
          </a:p>
        </p:txBody>
      </p:sp>
      <p:cxnSp>
        <p:nvCxnSpPr>
          <p:cNvPr id="46" name="Connecteur droit avec flèche 45"/>
          <p:cNvCxnSpPr/>
          <p:nvPr/>
        </p:nvCxnSpPr>
        <p:spPr>
          <a:xfrm flipV="1">
            <a:off x="-688110" y="492839"/>
            <a:ext cx="952515" cy="23101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11033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011A66B3-46B5-9E5F-CA38-15A183D0ECF9}"/>
              </a:ext>
            </a:extLst>
          </p:cNvPr>
          <p:cNvSpPr/>
          <p:nvPr/>
        </p:nvSpPr>
        <p:spPr>
          <a:xfrm>
            <a:off x="-1" y="-1"/>
            <a:ext cx="7560000" cy="900000"/>
          </a:xfrm>
          <a:prstGeom prst="rect">
            <a:avLst/>
          </a:prstGeom>
          <a:solidFill>
            <a:schemeClr val="bg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CD5EB30D-6C12-CF44-37C9-94C82E81794C}"/>
              </a:ext>
            </a:extLst>
          </p:cNvPr>
          <p:cNvSpPr/>
          <p:nvPr/>
        </p:nvSpPr>
        <p:spPr>
          <a:xfrm>
            <a:off x="3516923" y="1746552"/>
            <a:ext cx="3890154" cy="1440541"/>
          </a:xfrm>
          <a:prstGeom prst="rect">
            <a:avLst/>
          </a:prstGeom>
          <a:solidFill>
            <a:srgbClr val="7E70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                                                                                                       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xmlns="" id="{0FBC886F-F41F-C29E-D290-F76A57FF5D4B}"/>
              </a:ext>
            </a:extLst>
          </p:cNvPr>
          <p:cNvSpPr txBox="1"/>
          <p:nvPr/>
        </p:nvSpPr>
        <p:spPr>
          <a:xfrm>
            <a:off x="3779837" y="2158704"/>
            <a:ext cx="3367109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100" dirty="0">
                <a:latin typeface="Conduit ITC Medium" pitchFamily="2" charset="0"/>
              </a:rPr>
              <a:t>Analyse + illustrations possibles </a:t>
            </a:r>
          </a:p>
          <a:p>
            <a:pPr algn="ctr"/>
            <a:r>
              <a:rPr lang="fr-FR" sz="1100" dirty="0">
                <a:latin typeface="Conduit ITC Light" pitchFamily="2" charset="0"/>
              </a:rPr>
              <a:t>(graphiques, schémas etc.)</a:t>
            </a:r>
          </a:p>
          <a:p>
            <a:pPr algn="ctr"/>
            <a:endParaRPr lang="fr-FR" sz="1100" dirty="0"/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xmlns="" id="{F30FDC0A-62B2-B2C9-9CC4-7EBB324E7ACC}"/>
              </a:ext>
            </a:extLst>
          </p:cNvPr>
          <p:cNvSpPr txBox="1"/>
          <p:nvPr/>
        </p:nvSpPr>
        <p:spPr>
          <a:xfrm>
            <a:off x="564880" y="3395998"/>
            <a:ext cx="69208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>
                <a:solidFill>
                  <a:srgbClr val="DF5062"/>
                </a:solidFill>
                <a:latin typeface="Conduit ITC Medium" pitchFamily="2" charset="0"/>
              </a:rPr>
              <a:t>LA </a:t>
            </a:r>
            <a:r>
              <a:rPr lang="fr-FR" dirty="0">
                <a:solidFill>
                  <a:srgbClr val="DF5062"/>
                </a:solidFill>
                <a:latin typeface="Conduit ITC Medium" pitchFamily="2" charset="0"/>
              </a:rPr>
              <a:t>VIE DU GROUPE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xmlns="" id="{E4E31438-F5EA-7642-94FB-D629457A78BA}"/>
              </a:ext>
            </a:extLst>
          </p:cNvPr>
          <p:cNvSpPr txBox="1"/>
          <p:nvPr/>
        </p:nvSpPr>
        <p:spPr>
          <a:xfrm>
            <a:off x="544234" y="1036244"/>
            <a:ext cx="692084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00"/>
              </a:lnSpc>
            </a:pPr>
            <a:r>
              <a:rPr lang="fr-FR" dirty="0" smtClean="0">
                <a:solidFill>
                  <a:srgbClr val="007FBA"/>
                </a:solidFill>
                <a:latin typeface="Conduit ITC Medium" pitchFamily="2" charset="0"/>
              </a:rPr>
              <a:t>NOMS </a:t>
            </a:r>
            <a:r>
              <a:rPr lang="fr-FR" dirty="0">
                <a:solidFill>
                  <a:srgbClr val="007FBA"/>
                </a:solidFill>
                <a:latin typeface="Conduit ITC Medium" pitchFamily="2" charset="0"/>
              </a:rPr>
              <a:t>DE DEUX AUTRES INDICATEURS MARQUANTS CHOISIS PAR L’ANIMATEUR </a:t>
            </a:r>
            <a:r>
              <a:rPr lang="fr-FR" sz="1200" dirty="0" smtClean="0">
                <a:solidFill>
                  <a:srgbClr val="007FBA"/>
                </a:solidFill>
                <a:latin typeface="Conduit ITC Medium" pitchFamily="2" charset="0"/>
              </a:rPr>
              <a:t>(</a:t>
            </a:r>
            <a:r>
              <a:rPr lang="fr-FR" sz="1200" dirty="0">
                <a:solidFill>
                  <a:srgbClr val="007FBA"/>
                </a:solidFill>
                <a:latin typeface="Conduit ITC Medium" pitchFamily="2" charset="0"/>
              </a:rPr>
              <a:t>environnementaux et/ou sociaux et/ou économiques)</a:t>
            </a:r>
            <a:endParaRPr lang="fr-FR" dirty="0">
              <a:solidFill>
                <a:srgbClr val="007FBA"/>
              </a:solidFill>
              <a:latin typeface="Conduit ITC Medium" pitchFamily="2" charset="0"/>
            </a:endParaRP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xmlns="" id="{63A64C43-2E1F-5691-CEDF-1AE653ECCF80}"/>
              </a:ext>
            </a:extLst>
          </p:cNvPr>
          <p:cNvSpPr txBox="1"/>
          <p:nvPr/>
        </p:nvSpPr>
        <p:spPr>
          <a:xfrm>
            <a:off x="2548213" y="3370403"/>
            <a:ext cx="50464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000" i="1" dirty="0">
                <a:latin typeface="Conduit ITC Medium" pitchFamily="2" charset="0"/>
              </a:rPr>
              <a:t>Décrire deux, trois actions qui ont été menées par le groupe et qui répondent à la thématique principale du groupe, organisation du groupe pendant les 3 ans (nombre de réunions etc.)</a:t>
            </a:r>
            <a:endParaRPr lang="fr-FR" i="1" dirty="0">
              <a:latin typeface="Conduit ITC Medium" pitchFamily="2" charset="0"/>
            </a:endParaRP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xmlns="" id="{054C0E71-8BDC-340E-9F8B-84E211D2F44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362773"/>
            <a:ext cx="7559675" cy="1329040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xmlns="" id="{B87B43FE-76D0-5213-D43A-CA6DCA73C27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62592" y="5366531"/>
            <a:ext cx="1916150" cy="1916150"/>
          </a:xfrm>
          <a:prstGeom prst="rect">
            <a:avLst/>
          </a:prstGeom>
        </p:spPr>
      </p:pic>
      <p:pic>
        <p:nvPicPr>
          <p:cNvPr id="17" name="Image 16">
            <a:extLst>
              <a:ext uri="{FF2B5EF4-FFF2-40B4-BE49-F238E27FC236}">
                <a16:creationId xmlns:a16="http://schemas.microsoft.com/office/drawing/2014/main" xmlns="" id="{A34A217E-9BE7-0BAB-8603-669B2955195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83861" y="5584279"/>
            <a:ext cx="659238" cy="659238"/>
          </a:xfrm>
          <a:prstGeom prst="rect">
            <a:avLst/>
          </a:prstGeom>
        </p:spPr>
      </p:pic>
      <p:pic>
        <p:nvPicPr>
          <p:cNvPr id="25" name="Image 24">
            <a:extLst>
              <a:ext uri="{FF2B5EF4-FFF2-40B4-BE49-F238E27FC236}">
                <a16:creationId xmlns:a16="http://schemas.microsoft.com/office/drawing/2014/main" xmlns="" id="{42AB4D36-49B0-1F2C-A704-5395BBC92C3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87" y="1369688"/>
            <a:ext cx="7556500" cy="355600"/>
          </a:xfrm>
          <a:prstGeom prst="rect">
            <a:avLst/>
          </a:prstGeom>
        </p:spPr>
      </p:pic>
      <p:pic>
        <p:nvPicPr>
          <p:cNvPr id="27" name="Image 26">
            <a:extLst>
              <a:ext uri="{FF2B5EF4-FFF2-40B4-BE49-F238E27FC236}">
                <a16:creationId xmlns:a16="http://schemas.microsoft.com/office/drawing/2014/main" xmlns="" id="{35A4104B-D34F-07FE-27CC-E4DF7DD2460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87" y="3539792"/>
            <a:ext cx="7556500" cy="355600"/>
          </a:xfrm>
          <a:prstGeom prst="rect">
            <a:avLst/>
          </a:prstGeom>
        </p:spPr>
      </p:pic>
      <p:sp>
        <p:nvSpPr>
          <p:cNvPr id="28" name="ZoneTexte 27">
            <a:extLst>
              <a:ext uri="{FF2B5EF4-FFF2-40B4-BE49-F238E27FC236}">
                <a16:creationId xmlns:a16="http://schemas.microsoft.com/office/drawing/2014/main" xmlns="" id="{C48823F3-C170-4DDF-6A99-503949926CED}"/>
              </a:ext>
            </a:extLst>
          </p:cNvPr>
          <p:cNvSpPr txBox="1"/>
          <p:nvPr/>
        </p:nvSpPr>
        <p:spPr>
          <a:xfrm>
            <a:off x="564881" y="1711383"/>
            <a:ext cx="285156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1220"/>
              </a:lnSpc>
            </a:pPr>
            <a:r>
              <a:rPr lang="fr-FR" sz="1000" dirty="0" smtClean="0">
                <a:latin typeface="Conduit ITC Light" pitchFamily="2" charset="0"/>
              </a:rPr>
              <a:t>Met </a:t>
            </a:r>
            <a:r>
              <a:rPr lang="fr-FR" sz="1000" dirty="0">
                <a:latin typeface="Conduit ITC Light" pitchFamily="2" charset="0"/>
              </a:rPr>
              <a:t>et </a:t>
            </a:r>
            <a:r>
              <a:rPr lang="fr-FR" sz="1000" dirty="0" err="1">
                <a:latin typeface="Conduit ITC Light" pitchFamily="2" charset="0"/>
              </a:rPr>
              <a:t>aut</a:t>
            </a:r>
            <a:r>
              <a:rPr lang="fr-FR" sz="1000" dirty="0">
                <a:latin typeface="Conduit ITC Light" pitchFamily="2" charset="0"/>
              </a:rPr>
              <a:t> </a:t>
            </a:r>
            <a:r>
              <a:rPr lang="fr-FR" sz="1000" dirty="0" err="1">
                <a:latin typeface="Conduit ITC Light" pitchFamily="2" charset="0"/>
              </a:rPr>
              <a:t>latur</a:t>
            </a:r>
            <a:r>
              <a:rPr lang="fr-FR" sz="1000" dirty="0">
                <a:latin typeface="Conduit ITC Light" pitchFamily="2" charset="0"/>
              </a:rPr>
              <a:t> </a:t>
            </a:r>
            <a:r>
              <a:rPr lang="fr-FR" sz="1000" dirty="0" err="1">
                <a:latin typeface="Conduit ITC Light" pitchFamily="2" charset="0"/>
              </a:rPr>
              <a:t>simil</a:t>
            </a:r>
            <a:r>
              <a:rPr lang="fr-FR" sz="1000" dirty="0">
                <a:latin typeface="Conduit ITC Light" pitchFamily="2" charset="0"/>
              </a:rPr>
              <a:t> </a:t>
            </a:r>
            <a:r>
              <a:rPr lang="fr-FR" sz="1000" dirty="0" err="1">
                <a:latin typeface="Conduit ITC Light" pitchFamily="2" charset="0"/>
              </a:rPr>
              <a:t>molenti</a:t>
            </a:r>
            <a:r>
              <a:rPr lang="fr-FR" sz="1000" dirty="0">
                <a:latin typeface="Conduit ITC Light" pitchFamily="2" charset="0"/>
              </a:rPr>
              <a:t> </a:t>
            </a:r>
            <a:r>
              <a:rPr lang="fr-FR" sz="1000" dirty="0" err="1">
                <a:latin typeface="Conduit ITC Light" pitchFamily="2" charset="0"/>
              </a:rPr>
              <a:t>cus</a:t>
            </a:r>
            <a:r>
              <a:rPr lang="fr-FR" sz="1000" dirty="0">
                <a:latin typeface="Conduit ITC Light" pitchFamily="2" charset="0"/>
              </a:rPr>
              <a:t> </a:t>
            </a:r>
            <a:r>
              <a:rPr lang="fr-FR" sz="1000" dirty="0" err="1">
                <a:latin typeface="Conduit ITC Light" pitchFamily="2" charset="0"/>
              </a:rPr>
              <a:t>reprem</a:t>
            </a:r>
            <a:r>
              <a:rPr lang="fr-FR" sz="1000" dirty="0">
                <a:latin typeface="Conduit ITC Light" pitchFamily="2" charset="0"/>
              </a:rPr>
              <a:t> </a:t>
            </a:r>
            <a:r>
              <a:rPr lang="fr-FR" sz="1000" dirty="0" err="1">
                <a:latin typeface="Conduit ITC Light" pitchFamily="2" charset="0"/>
              </a:rPr>
              <a:t>atus</a:t>
            </a:r>
            <a:r>
              <a:rPr lang="fr-FR" sz="1000" dirty="0">
                <a:latin typeface="Conduit ITC Light" pitchFamily="2" charset="0"/>
              </a:rPr>
              <a:t> </a:t>
            </a:r>
            <a:r>
              <a:rPr lang="fr-FR" sz="1000" dirty="0" err="1">
                <a:latin typeface="Conduit ITC Light" pitchFamily="2" charset="0"/>
              </a:rPr>
              <a:t>sed</a:t>
            </a:r>
            <a:r>
              <a:rPr lang="fr-FR" sz="1000" dirty="0">
                <a:latin typeface="Conduit ITC Light" pitchFamily="2" charset="0"/>
              </a:rPr>
              <a:t> </a:t>
            </a:r>
            <a:r>
              <a:rPr lang="fr-FR" sz="1000" dirty="0" err="1">
                <a:latin typeface="Conduit ITC Light" pitchFamily="2" charset="0"/>
              </a:rPr>
              <a:t>quatum</a:t>
            </a:r>
            <a:r>
              <a:rPr lang="fr-FR" sz="1000" dirty="0">
                <a:latin typeface="Conduit ITC Light" pitchFamily="2" charset="0"/>
              </a:rPr>
              <a:t> </a:t>
            </a:r>
            <a:r>
              <a:rPr lang="fr-FR" sz="1000" dirty="0" err="1">
                <a:latin typeface="Conduit ITC Light" pitchFamily="2" charset="0"/>
              </a:rPr>
              <a:t>adi</a:t>
            </a:r>
            <a:r>
              <a:rPr lang="fr-FR" sz="1000" dirty="0">
                <a:latin typeface="Conduit ITC Light" pitchFamily="2" charset="0"/>
              </a:rPr>
              <a:t> ut </a:t>
            </a:r>
            <a:r>
              <a:rPr lang="fr-FR" sz="1000" dirty="0" err="1">
                <a:latin typeface="Conduit ITC Light" pitchFamily="2" charset="0"/>
              </a:rPr>
              <a:t>quos</a:t>
            </a:r>
            <a:r>
              <a:rPr lang="fr-FR" sz="1000" dirty="0">
                <a:latin typeface="Conduit ITC Light" pitchFamily="2" charset="0"/>
              </a:rPr>
              <a:t> </a:t>
            </a:r>
            <a:r>
              <a:rPr lang="fr-FR" sz="1000" dirty="0" err="1">
                <a:latin typeface="Conduit ITC Light" pitchFamily="2" charset="0"/>
              </a:rPr>
              <a:t>volor</a:t>
            </a:r>
            <a:r>
              <a:rPr lang="fr-FR" sz="1000" dirty="0">
                <a:latin typeface="Conduit ITC Light" pitchFamily="2" charset="0"/>
              </a:rPr>
              <a:t> </a:t>
            </a:r>
            <a:r>
              <a:rPr lang="fr-FR" sz="1000" dirty="0" err="1">
                <a:latin typeface="Conduit ITC Light" pitchFamily="2" charset="0"/>
              </a:rPr>
              <a:t>millit</a:t>
            </a:r>
            <a:r>
              <a:rPr lang="fr-FR" sz="1000" dirty="0">
                <a:latin typeface="Conduit ITC Light" pitchFamily="2" charset="0"/>
              </a:rPr>
              <a:t> est </a:t>
            </a:r>
            <a:r>
              <a:rPr lang="fr-FR" sz="1000" dirty="0" err="1">
                <a:latin typeface="Conduit ITC Light" pitchFamily="2" charset="0"/>
              </a:rPr>
              <a:t>assi</a:t>
            </a:r>
            <a:r>
              <a:rPr lang="fr-FR" sz="1000" dirty="0">
                <a:latin typeface="Conduit ITC Light" pitchFamily="2" charset="0"/>
              </a:rPr>
              <a:t> di </a:t>
            </a:r>
            <a:r>
              <a:rPr lang="fr-FR" sz="1000" dirty="0" err="1">
                <a:latin typeface="Conduit ITC Light" pitchFamily="2" charset="0"/>
              </a:rPr>
              <a:t>dolore</a:t>
            </a:r>
            <a:r>
              <a:rPr lang="fr-FR" sz="1000" dirty="0">
                <a:latin typeface="Conduit ITC Light" pitchFamily="2" charset="0"/>
              </a:rPr>
              <a:t> </a:t>
            </a:r>
            <a:r>
              <a:rPr lang="fr-FR" sz="1000" dirty="0" err="1">
                <a:latin typeface="Conduit ITC Light" pitchFamily="2" charset="0"/>
              </a:rPr>
              <a:t>eumende</a:t>
            </a:r>
            <a:r>
              <a:rPr lang="fr-FR" sz="1000" dirty="0">
                <a:latin typeface="Conduit ITC Light" pitchFamily="2" charset="0"/>
              </a:rPr>
              <a:t> </a:t>
            </a:r>
            <a:r>
              <a:rPr lang="fr-FR" sz="1000" dirty="0" err="1">
                <a:latin typeface="Conduit ITC Light" pitchFamily="2" charset="0"/>
              </a:rPr>
              <a:t>moloren</a:t>
            </a:r>
            <a:r>
              <a:rPr lang="fr-FR" sz="1000" dirty="0">
                <a:latin typeface="Conduit ITC Light" pitchFamily="2" charset="0"/>
              </a:rPr>
              <a:t> </a:t>
            </a:r>
            <a:r>
              <a:rPr lang="fr-FR" sz="1000" dirty="0" err="1">
                <a:latin typeface="Conduit ITC Light" pitchFamily="2" charset="0"/>
              </a:rPr>
              <a:t>ecuptatur</a:t>
            </a:r>
            <a:r>
              <a:rPr lang="fr-FR" sz="1000" dirty="0">
                <a:latin typeface="Conduit ITC Light" pitchFamily="2" charset="0"/>
              </a:rPr>
              <a:t>?</a:t>
            </a:r>
          </a:p>
          <a:p>
            <a:pPr algn="just">
              <a:lnSpc>
                <a:spcPts val="1220"/>
              </a:lnSpc>
            </a:pPr>
            <a:r>
              <a:rPr lang="fr-FR" sz="1000" dirty="0" err="1">
                <a:latin typeface="Conduit ITC Light" pitchFamily="2" charset="0"/>
              </a:rPr>
              <a:t>Doluptat</a:t>
            </a:r>
            <a:r>
              <a:rPr lang="fr-FR" sz="1000" dirty="0">
                <a:latin typeface="Conduit ITC Light" pitchFamily="2" charset="0"/>
              </a:rPr>
              <a:t> </a:t>
            </a:r>
            <a:r>
              <a:rPr lang="fr-FR" sz="1000" dirty="0" err="1">
                <a:latin typeface="Conduit ITC Light" pitchFamily="2" charset="0"/>
              </a:rPr>
              <a:t>latur</a:t>
            </a:r>
            <a:r>
              <a:rPr lang="fr-FR" sz="1000" dirty="0">
                <a:latin typeface="Conduit ITC Light" pitchFamily="2" charset="0"/>
              </a:rPr>
              <a:t>? Sus, cum </a:t>
            </a:r>
            <a:r>
              <a:rPr lang="fr-FR" sz="1000" dirty="0" err="1">
                <a:latin typeface="Conduit ITC Light" pitchFamily="2" charset="0"/>
              </a:rPr>
              <a:t>rest</a:t>
            </a:r>
            <a:r>
              <a:rPr lang="fr-FR" sz="1000" dirty="0">
                <a:latin typeface="Conduit ITC Light" pitchFamily="2" charset="0"/>
              </a:rPr>
              <a:t> </a:t>
            </a:r>
            <a:r>
              <a:rPr lang="fr-FR" sz="1000" dirty="0" err="1">
                <a:latin typeface="Conduit ITC Light" pitchFamily="2" charset="0"/>
              </a:rPr>
              <a:t>ommos</a:t>
            </a:r>
            <a:r>
              <a:rPr lang="fr-FR" sz="1000" dirty="0">
                <a:latin typeface="Conduit ITC Light" pitchFamily="2" charset="0"/>
              </a:rPr>
              <a:t> </a:t>
            </a:r>
            <a:r>
              <a:rPr lang="fr-FR" sz="1000" dirty="0" err="1">
                <a:latin typeface="Conduit ITC Light" pitchFamily="2" charset="0"/>
              </a:rPr>
              <a:t>doluptatur</a:t>
            </a:r>
            <a:r>
              <a:rPr lang="fr-FR" sz="1000" dirty="0">
                <a:latin typeface="Conduit ITC Light" pitchFamily="2" charset="0"/>
              </a:rPr>
              <a:t>? </a:t>
            </a:r>
            <a:r>
              <a:rPr lang="fr-FR" sz="1000" dirty="0" err="1">
                <a:latin typeface="Conduit ITC Light" pitchFamily="2" charset="0"/>
              </a:rPr>
              <a:t>Quis</a:t>
            </a:r>
            <a:r>
              <a:rPr lang="fr-FR" sz="1000" dirty="0">
                <a:latin typeface="Conduit ITC Light" pitchFamily="2" charset="0"/>
              </a:rPr>
              <a:t> </a:t>
            </a:r>
            <a:r>
              <a:rPr lang="fr-FR" sz="1000" dirty="0" err="1">
                <a:latin typeface="Conduit ITC Light" pitchFamily="2" charset="0"/>
              </a:rPr>
              <a:t>vellacea</a:t>
            </a:r>
            <a:r>
              <a:rPr lang="fr-FR" sz="1000" dirty="0">
                <a:latin typeface="Conduit ITC Light" pitchFamily="2" charset="0"/>
              </a:rPr>
              <a:t> </a:t>
            </a:r>
            <a:r>
              <a:rPr lang="fr-FR" sz="1000" dirty="0" err="1">
                <a:latin typeface="Conduit ITC Light" pitchFamily="2" charset="0"/>
              </a:rPr>
              <a:t>sunt</a:t>
            </a:r>
            <a:r>
              <a:rPr lang="fr-FR" sz="1000" dirty="0">
                <a:latin typeface="Conduit ITC Light" pitchFamily="2" charset="0"/>
              </a:rPr>
              <a:t> de </a:t>
            </a:r>
            <a:r>
              <a:rPr lang="fr-FR" sz="1000" dirty="0" err="1">
                <a:latin typeface="Conduit ITC Light" pitchFamily="2" charset="0"/>
              </a:rPr>
              <a:t>ea</a:t>
            </a:r>
            <a:r>
              <a:rPr lang="fr-FR" sz="1000" dirty="0">
                <a:latin typeface="Conduit ITC Light" pitchFamily="2" charset="0"/>
              </a:rPr>
              <a:t> </a:t>
            </a:r>
            <a:r>
              <a:rPr lang="fr-FR" sz="1000" dirty="0" err="1">
                <a:latin typeface="Conduit ITC Light" pitchFamily="2" charset="0"/>
              </a:rPr>
              <a:t>dolupta</a:t>
            </a:r>
            <a:r>
              <a:rPr lang="fr-FR" sz="1000" dirty="0">
                <a:latin typeface="Conduit ITC Light" pitchFamily="2" charset="0"/>
              </a:rPr>
              <a:t> </a:t>
            </a:r>
            <a:r>
              <a:rPr lang="fr-FR" sz="1000" dirty="0" err="1">
                <a:latin typeface="Conduit ITC Light" pitchFamily="2" charset="0"/>
              </a:rPr>
              <a:t>tionse</a:t>
            </a:r>
            <a:r>
              <a:rPr lang="fr-FR" sz="1000" dirty="0">
                <a:latin typeface="Conduit ITC Light" pitchFamily="2" charset="0"/>
              </a:rPr>
              <a:t> </a:t>
            </a:r>
            <a:r>
              <a:rPr lang="fr-FR" sz="1000" dirty="0" err="1">
                <a:latin typeface="Conduit ITC Light" pitchFamily="2" charset="0"/>
              </a:rPr>
              <a:t>venim</a:t>
            </a:r>
            <a:r>
              <a:rPr lang="fr-FR" sz="1000" dirty="0">
                <a:latin typeface="Conduit ITC Light" pitchFamily="2" charset="0"/>
              </a:rPr>
              <a:t> repro </a:t>
            </a:r>
            <a:r>
              <a:rPr lang="fr-FR" sz="1000" dirty="0" err="1">
                <a:latin typeface="Conduit ITC Light" pitchFamily="2" charset="0"/>
              </a:rPr>
              <a:t>eatquam</a:t>
            </a:r>
            <a:r>
              <a:rPr lang="fr-FR" sz="1000" dirty="0">
                <a:latin typeface="Conduit ITC Light" pitchFamily="2" charset="0"/>
              </a:rPr>
              <a:t> et assume cum </a:t>
            </a:r>
            <a:r>
              <a:rPr lang="fr-FR" sz="1000" dirty="0" err="1">
                <a:latin typeface="Conduit ITC Light" pitchFamily="2" charset="0"/>
              </a:rPr>
              <a:t>anist</a:t>
            </a:r>
            <a:r>
              <a:rPr lang="fr-FR" sz="1000" dirty="0">
                <a:latin typeface="Conduit ITC Light" pitchFamily="2" charset="0"/>
              </a:rPr>
              <a:t> ut est, </a:t>
            </a:r>
            <a:r>
              <a:rPr lang="fr-FR" sz="1000" dirty="0" err="1">
                <a:latin typeface="Conduit ITC Light" pitchFamily="2" charset="0"/>
              </a:rPr>
              <a:t>cust</a:t>
            </a:r>
            <a:r>
              <a:rPr lang="fr-FR" sz="1000" dirty="0">
                <a:latin typeface="Conduit ITC Light" pitchFamily="2" charset="0"/>
              </a:rPr>
              <a:t>, ut et vende </a:t>
            </a:r>
            <a:r>
              <a:rPr lang="fr-FR" sz="1000" dirty="0" err="1">
                <a:latin typeface="Conduit ITC Light" pitchFamily="2" charset="0"/>
              </a:rPr>
              <a:t>paruptint</a:t>
            </a:r>
            <a:r>
              <a:rPr lang="fr-FR" sz="1000" dirty="0">
                <a:latin typeface="Conduit ITC Light" pitchFamily="2" charset="0"/>
              </a:rPr>
              <a:t> que </a:t>
            </a:r>
            <a:r>
              <a:rPr lang="fr-FR" sz="1000" dirty="0" err="1">
                <a:latin typeface="Conduit ITC Light" pitchFamily="2" charset="0"/>
              </a:rPr>
              <a:t>lautasp</a:t>
            </a:r>
            <a:r>
              <a:rPr lang="fr-FR" sz="1000" dirty="0">
                <a:latin typeface="Conduit ITC Light" pitchFamily="2" charset="0"/>
              </a:rPr>
              <a:t> </a:t>
            </a:r>
            <a:r>
              <a:rPr lang="fr-FR" sz="1000" dirty="0" err="1">
                <a:latin typeface="Conduit ITC Light" pitchFamily="2" charset="0"/>
              </a:rPr>
              <a:t>iendese</a:t>
            </a:r>
            <a:r>
              <a:rPr lang="fr-FR" sz="1000" dirty="0">
                <a:latin typeface="Conduit ITC Light" pitchFamily="2" charset="0"/>
              </a:rPr>
              <a:t> </a:t>
            </a:r>
            <a:r>
              <a:rPr lang="fr-FR" sz="1000" dirty="0" err="1">
                <a:latin typeface="Conduit ITC Light" pitchFamily="2" charset="0"/>
              </a:rPr>
              <a:t>digeniminci</a:t>
            </a:r>
            <a:r>
              <a:rPr lang="fr-FR" sz="1000" dirty="0">
                <a:latin typeface="Conduit ITC Light" pitchFamily="2" charset="0"/>
              </a:rPr>
              <a:t> </a:t>
            </a:r>
            <a:r>
              <a:rPr lang="fr-FR" sz="1000" dirty="0" err="1" smtClean="0">
                <a:latin typeface="Conduit ITC Light" pitchFamily="2" charset="0"/>
              </a:rPr>
              <a:t>nosae</a:t>
            </a:r>
            <a:endParaRPr lang="fr-FR" sz="1000" dirty="0" smtClean="0">
              <a:latin typeface="Conduit ITC Light" pitchFamily="2" charset="0"/>
            </a:endParaRPr>
          </a:p>
          <a:p>
            <a:pPr algn="just">
              <a:lnSpc>
                <a:spcPts val="1220"/>
              </a:lnSpc>
            </a:pPr>
            <a:r>
              <a:rPr lang="fr-FR" sz="1000" dirty="0" err="1">
                <a:latin typeface="Conduit ITC Light" pitchFamily="2" charset="0"/>
              </a:rPr>
              <a:t>tionse</a:t>
            </a:r>
            <a:r>
              <a:rPr lang="fr-FR" sz="1000" dirty="0">
                <a:latin typeface="Conduit ITC Light" pitchFamily="2" charset="0"/>
              </a:rPr>
              <a:t> </a:t>
            </a:r>
            <a:r>
              <a:rPr lang="fr-FR" sz="1000" dirty="0" err="1">
                <a:latin typeface="Conduit ITC Light" pitchFamily="2" charset="0"/>
              </a:rPr>
              <a:t>venim</a:t>
            </a:r>
            <a:r>
              <a:rPr lang="fr-FR" sz="1000" dirty="0">
                <a:latin typeface="Conduit ITC Light" pitchFamily="2" charset="0"/>
              </a:rPr>
              <a:t> </a:t>
            </a:r>
            <a:r>
              <a:rPr lang="fr-FR" sz="1000" dirty="0" err="1">
                <a:latin typeface="Conduit ITC Light" pitchFamily="2" charset="0"/>
              </a:rPr>
              <a:t>repro</a:t>
            </a:r>
            <a:r>
              <a:rPr lang="fr-FR" sz="1000" dirty="0">
                <a:latin typeface="Conduit ITC Light" pitchFamily="2" charset="0"/>
              </a:rPr>
              <a:t> </a:t>
            </a:r>
            <a:r>
              <a:rPr lang="fr-FR" sz="1000" dirty="0" err="1">
                <a:latin typeface="Conduit ITC Light" pitchFamily="2" charset="0"/>
              </a:rPr>
              <a:t>eatquam</a:t>
            </a:r>
            <a:r>
              <a:rPr lang="fr-FR" sz="1000" dirty="0">
                <a:latin typeface="Conduit ITC Light" pitchFamily="2" charset="0"/>
              </a:rPr>
              <a:t> et assume cum </a:t>
            </a:r>
            <a:r>
              <a:rPr lang="fr-FR" sz="1000" dirty="0" err="1">
                <a:latin typeface="Conduit ITC Light" pitchFamily="2" charset="0"/>
              </a:rPr>
              <a:t>anist</a:t>
            </a:r>
            <a:r>
              <a:rPr lang="fr-FR" sz="1000" dirty="0">
                <a:latin typeface="Conduit ITC Light" pitchFamily="2" charset="0"/>
              </a:rPr>
              <a:t> ut est, </a:t>
            </a:r>
            <a:r>
              <a:rPr lang="fr-FR" sz="1000" dirty="0" err="1">
                <a:latin typeface="Conduit ITC Light" pitchFamily="2" charset="0"/>
              </a:rPr>
              <a:t>cust</a:t>
            </a:r>
            <a:r>
              <a:rPr lang="fr-FR" sz="1000" dirty="0">
                <a:latin typeface="Conduit ITC Light" pitchFamily="2" charset="0"/>
              </a:rPr>
              <a:t>, ut et vende </a:t>
            </a:r>
            <a:r>
              <a:rPr lang="fr-FR" sz="1000" dirty="0" smtClean="0">
                <a:latin typeface="Conduit ITC Light" pitchFamily="2" charset="0"/>
              </a:rPr>
              <a:t>e</a:t>
            </a:r>
            <a:endParaRPr lang="fr-FR" sz="1000" dirty="0">
              <a:latin typeface="Conduit ITC Light" pitchFamily="2" charset="0"/>
            </a:endParaRPr>
          </a:p>
        </p:txBody>
      </p:sp>
      <p:sp>
        <p:nvSpPr>
          <p:cNvPr id="29" name="ZoneTexte 28">
            <a:extLst>
              <a:ext uri="{FF2B5EF4-FFF2-40B4-BE49-F238E27FC236}">
                <a16:creationId xmlns:a16="http://schemas.microsoft.com/office/drawing/2014/main" xmlns="" id="{CDFC9DFF-F1F8-5D60-3C63-9C3160450E86}"/>
              </a:ext>
            </a:extLst>
          </p:cNvPr>
          <p:cNvSpPr txBox="1"/>
          <p:nvPr/>
        </p:nvSpPr>
        <p:spPr>
          <a:xfrm>
            <a:off x="381837" y="3925624"/>
            <a:ext cx="4218155" cy="1908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 algn="just">
              <a:buFont typeface="Wingdings" pitchFamily="2" charset="2"/>
              <a:buChar char="Ø"/>
            </a:pPr>
            <a:r>
              <a:rPr lang="fr-FR" sz="1000" b="1" dirty="0" err="1">
                <a:solidFill>
                  <a:srgbClr val="DF5062"/>
                </a:solidFill>
                <a:latin typeface="Conduit ITC" pitchFamily="2" charset="0"/>
              </a:rPr>
              <a:t>Doluptat</a:t>
            </a:r>
            <a:r>
              <a:rPr lang="fr-FR" sz="1000" b="1" dirty="0">
                <a:solidFill>
                  <a:srgbClr val="DF5062"/>
                </a:solidFill>
                <a:latin typeface="Conduit ITC" pitchFamily="2" charset="0"/>
              </a:rPr>
              <a:t> </a:t>
            </a:r>
            <a:r>
              <a:rPr lang="fr-FR" sz="1000" b="1" dirty="0" err="1">
                <a:solidFill>
                  <a:srgbClr val="DF5062"/>
                </a:solidFill>
                <a:latin typeface="Conduit ITC" pitchFamily="2" charset="0"/>
              </a:rPr>
              <a:t>latur</a:t>
            </a:r>
            <a:r>
              <a:rPr lang="fr-FR" sz="1000" b="1" dirty="0">
                <a:solidFill>
                  <a:srgbClr val="DF5062"/>
                </a:solidFill>
                <a:latin typeface="Conduit ITC" pitchFamily="2" charset="0"/>
              </a:rPr>
              <a:t> -  </a:t>
            </a:r>
            <a:r>
              <a:rPr lang="fr-FR" sz="1000" dirty="0">
                <a:latin typeface="Conduit ITC Light" pitchFamily="2" charset="0"/>
              </a:rPr>
              <a:t>Sus, cum </a:t>
            </a:r>
            <a:r>
              <a:rPr lang="fr-FR" sz="1000" dirty="0" err="1">
                <a:latin typeface="Conduit ITC Light" pitchFamily="2" charset="0"/>
              </a:rPr>
              <a:t>rest</a:t>
            </a:r>
            <a:r>
              <a:rPr lang="fr-FR" sz="1000" dirty="0">
                <a:latin typeface="Conduit ITC Light" pitchFamily="2" charset="0"/>
              </a:rPr>
              <a:t> </a:t>
            </a:r>
            <a:r>
              <a:rPr lang="fr-FR" sz="1000" dirty="0" err="1">
                <a:latin typeface="Conduit ITC Light" pitchFamily="2" charset="0"/>
              </a:rPr>
              <a:t>ommos</a:t>
            </a:r>
            <a:r>
              <a:rPr lang="fr-FR" sz="1000" dirty="0">
                <a:latin typeface="Conduit ITC Light" pitchFamily="2" charset="0"/>
              </a:rPr>
              <a:t> </a:t>
            </a:r>
            <a:r>
              <a:rPr lang="fr-FR" sz="1000" dirty="0" err="1">
                <a:latin typeface="Conduit ITC Light" pitchFamily="2" charset="0"/>
              </a:rPr>
              <a:t>doluptatur</a:t>
            </a:r>
            <a:r>
              <a:rPr lang="fr-FR" sz="1000" dirty="0">
                <a:latin typeface="Conduit ITC Light" pitchFamily="2" charset="0"/>
              </a:rPr>
              <a:t>? </a:t>
            </a:r>
            <a:r>
              <a:rPr lang="fr-FR" sz="1000" dirty="0" err="1">
                <a:latin typeface="Conduit ITC Light" pitchFamily="2" charset="0"/>
              </a:rPr>
              <a:t>Quis</a:t>
            </a:r>
            <a:r>
              <a:rPr lang="fr-FR" sz="1000" dirty="0">
                <a:latin typeface="Conduit ITC Light" pitchFamily="2" charset="0"/>
              </a:rPr>
              <a:t> </a:t>
            </a:r>
            <a:r>
              <a:rPr lang="fr-FR" sz="1000" dirty="0" err="1">
                <a:latin typeface="Conduit ITC Light" pitchFamily="2" charset="0"/>
              </a:rPr>
              <a:t>vellacea</a:t>
            </a:r>
            <a:r>
              <a:rPr lang="fr-FR" sz="1000" dirty="0">
                <a:latin typeface="Conduit ITC Light" pitchFamily="2" charset="0"/>
              </a:rPr>
              <a:t> </a:t>
            </a:r>
            <a:r>
              <a:rPr lang="fr-FR" sz="1000" dirty="0" err="1">
                <a:latin typeface="Conduit ITC Light" pitchFamily="2" charset="0"/>
              </a:rPr>
              <a:t>sunt</a:t>
            </a:r>
            <a:r>
              <a:rPr lang="fr-FR" sz="1000" dirty="0">
                <a:latin typeface="Conduit ITC Light" pitchFamily="2" charset="0"/>
              </a:rPr>
              <a:t> de </a:t>
            </a:r>
            <a:r>
              <a:rPr lang="fr-FR" sz="1000" dirty="0" err="1">
                <a:latin typeface="Conduit ITC Light" pitchFamily="2" charset="0"/>
              </a:rPr>
              <a:t>ea</a:t>
            </a:r>
            <a:r>
              <a:rPr lang="fr-FR" sz="1000" dirty="0">
                <a:latin typeface="Conduit ITC Light" pitchFamily="2" charset="0"/>
              </a:rPr>
              <a:t> </a:t>
            </a:r>
            <a:r>
              <a:rPr lang="fr-FR" sz="1000" dirty="0" err="1">
                <a:latin typeface="Conduit ITC Light" pitchFamily="2" charset="0"/>
              </a:rPr>
              <a:t>dolupta</a:t>
            </a:r>
            <a:r>
              <a:rPr lang="fr-FR" sz="1000" dirty="0">
                <a:latin typeface="Conduit ITC Light" pitchFamily="2" charset="0"/>
              </a:rPr>
              <a:t> </a:t>
            </a:r>
            <a:r>
              <a:rPr lang="fr-FR" sz="1000" dirty="0" err="1">
                <a:latin typeface="Conduit ITC Light" pitchFamily="2" charset="0"/>
              </a:rPr>
              <a:t>tionse</a:t>
            </a:r>
            <a:r>
              <a:rPr lang="fr-FR" sz="1000" dirty="0">
                <a:latin typeface="Conduit ITC Light" pitchFamily="2" charset="0"/>
              </a:rPr>
              <a:t> </a:t>
            </a:r>
            <a:r>
              <a:rPr lang="fr-FR" sz="1000" dirty="0" err="1">
                <a:latin typeface="Conduit ITC Light" pitchFamily="2" charset="0"/>
              </a:rPr>
              <a:t>venim</a:t>
            </a:r>
            <a:r>
              <a:rPr lang="fr-FR" sz="1000" dirty="0">
                <a:latin typeface="Conduit ITC Light" pitchFamily="2" charset="0"/>
              </a:rPr>
              <a:t> repro </a:t>
            </a:r>
            <a:r>
              <a:rPr lang="fr-FR" sz="1000" dirty="0" err="1">
                <a:latin typeface="Conduit ITC Light" pitchFamily="2" charset="0"/>
              </a:rPr>
              <a:t>eatquam</a:t>
            </a:r>
            <a:r>
              <a:rPr lang="fr-FR" sz="1000" dirty="0">
                <a:latin typeface="Conduit ITC Light" pitchFamily="2" charset="0"/>
              </a:rPr>
              <a:t> et assume cum </a:t>
            </a:r>
            <a:r>
              <a:rPr lang="fr-FR" sz="1000" dirty="0" err="1">
                <a:latin typeface="Conduit ITC Light" pitchFamily="2" charset="0"/>
              </a:rPr>
              <a:t>anist</a:t>
            </a:r>
            <a:r>
              <a:rPr lang="fr-FR" sz="1000" dirty="0">
                <a:latin typeface="Conduit ITC Light" pitchFamily="2" charset="0"/>
              </a:rPr>
              <a:t> ut est, </a:t>
            </a:r>
            <a:r>
              <a:rPr lang="fr-FR" sz="1000" dirty="0" err="1">
                <a:latin typeface="Conduit ITC Light" pitchFamily="2" charset="0"/>
              </a:rPr>
              <a:t>cust</a:t>
            </a:r>
            <a:r>
              <a:rPr lang="fr-FR" sz="1000" dirty="0">
                <a:latin typeface="Conduit ITC Light" pitchFamily="2" charset="0"/>
              </a:rPr>
              <a:t>, ut et vende </a:t>
            </a:r>
            <a:r>
              <a:rPr lang="fr-FR" sz="1000" dirty="0" err="1">
                <a:latin typeface="Conduit ITC Light" pitchFamily="2" charset="0"/>
              </a:rPr>
              <a:t>paruptint</a:t>
            </a:r>
            <a:r>
              <a:rPr lang="fr-FR" sz="1000" dirty="0">
                <a:latin typeface="Conduit ITC Light" pitchFamily="2" charset="0"/>
              </a:rPr>
              <a:t> que </a:t>
            </a:r>
            <a:r>
              <a:rPr lang="fr-FR" sz="1000" dirty="0" err="1">
                <a:latin typeface="Conduit ITC Light" pitchFamily="2" charset="0"/>
              </a:rPr>
              <a:t>lautasp</a:t>
            </a:r>
            <a:r>
              <a:rPr lang="fr-FR" sz="1000" dirty="0">
                <a:latin typeface="Conduit ITC Light" pitchFamily="2" charset="0"/>
              </a:rPr>
              <a:t> </a:t>
            </a:r>
            <a:r>
              <a:rPr lang="fr-FR" sz="1000" dirty="0" err="1">
                <a:latin typeface="Conduit ITC Light" pitchFamily="2" charset="0"/>
              </a:rPr>
              <a:t>iendese</a:t>
            </a:r>
            <a:r>
              <a:rPr lang="fr-FR" sz="1000" dirty="0">
                <a:latin typeface="Conduit ITC Light" pitchFamily="2" charset="0"/>
              </a:rPr>
              <a:t> </a:t>
            </a:r>
            <a:r>
              <a:rPr lang="fr-FR" sz="1000" dirty="0" err="1">
                <a:latin typeface="Conduit ITC Light" pitchFamily="2" charset="0"/>
              </a:rPr>
              <a:t>digeniminci</a:t>
            </a:r>
            <a:r>
              <a:rPr lang="fr-FR" sz="1000" dirty="0">
                <a:latin typeface="Conduit ITC Light" pitchFamily="2" charset="0"/>
              </a:rPr>
              <a:t> </a:t>
            </a:r>
            <a:r>
              <a:rPr lang="fr-FR" sz="1000" dirty="0" err="1">
                <a:latin typeface="Conduit ITC Light" pitchFamily="2" charset="0"/>
              </a:rPr>
              <a:t>nosae</a:t>
            </a:r>
            <a:r>
              <a:rPr lang="fr-FR" sz="1000" dirty="0">
                <a:latin typeface="Conduit ITC Light" pitchFamily="2" charset="0"/>
              </a:rPr>
              <a:t> .</a:t>
            </a:r>
          </a:p>
          <a:p>
            <a:pPr marL="171450" indent="-171450" algn="just">
              <a:buFont typeface="Wingdings" pitchFamily="2" charset="2"/>
              <a:buChar char="Ø"/>
            </a:pPr>
            <a:endParaRPr lang="fr-FR" sz="1000" dirty="0">
              <a:latin typeface="Conduit ITC Light" pitchFamily="2" charset="0"/>
            </a:endParaRPr>
          </a:p>
          <a:p>
            <a:pPr marL="171450" indent="-171450" algn="just">
              <a:lnSpc>
                <a:spcPts val="1220"/>
              </a:lnSpc>
              <a:buFont typeface="Wingdings" pitchFamily="2" charset="2"/>
              <a:buChar char="Ø"/>
            </a:pPr>
            <a:r>
              <a:rPr lang="fr-FR" sz="1000" b="1" dirty="0">
                <a:solidFill>
                  <a:srgbClr val="DF5062"/>
                </a:solidFill>
                <a:latin typeface="Conduit ITC" pitchFamily="2" charset="0"/>
              </a:rPr>
              <a:t>Vel </a:t>
            </a:r>
            <a:r>
              <a:rPr lang="fr-FR" sz="1000" b="1" dirty="0" err="1">
                <a:solidFill>
                  <a:srgbClr val="DF5062"/>
                </a:solidFill>
                <a:latin typeface="Conduit ITC" pitchFamily="2" charset="0"/>
              </a:rPr>
              <a:t>moluptat</a:t>
            </a:r>
            <a:r>
              <a:rPr lang="fr-FR" sz="1000" b="1" dirty="0">
                <a:solidFill>
                  <a:srgbClr val="DF5062"/>
                </a:solidFill>
                <a:latin typeface="Conduit ITC" pitchFamily="2" charset="0"/>
              </a:rPr>
              <a:t> in </a:t>
            </a:r>
            <a:r>
              <a:rPr lang="fr-FR" sz="1000" b="1" dirty="0" err="1">
                <a:solidFill>
                  <a:srgbClr val="DF5062"/>
                </a:solidFill>
                <a:latin typeface="Conduit ITC" pitchFamily="2" charset="0"/>
              </a:rPr>
              <a:t>porio</a:t>
            </a:r>
            <a:r>
              <a:rPr lang="fr-FR" sz="1000" b="1" dirty="0">
                <a:solidFill>
                  <a:srgbClr val="DF5062"/>
                </a:solidFill>
                <a:latin typeface="Conduit ITC" pitchFamily="2" charset="0"/>
              </a:rPr>
              <a:t> </a:t>
            </a:r>
            <a:r>
              <a:rPr lang="fr-FR" sz="1000" b="1" dirty="0" err="1">
                <a:solidFill>
                  <a:srgbClr val="DF5062"/>
                </a:solidFill>
                <a:latin typeface="Conduit ITC" pitchFamily="2" charset="0"/>
              </a:rPr>
              <a:t>cust</a:t>
            </a:r>
            <a:r>
              <a:rPr lang="fr-FR" sz="1000" b="1" dirty="0">
                <a:solidFill>
                  <a:srgbClr val="DF5062"/>
                </a:solidFill>
                <a:latin typeface="Conduit ITC" pitchFamily="2" charset="0"/>
              </a:rPr>
              <a:t> </a:t>
            </a:r>
            <a:r>
              <a:rPr lang="fr-FR" sz="1000" b="1" dirty="0" err="1">
                <a:solidFill>
                  <a:srgbClr val="DF5062"/>
                </a:solidFill>
                <a:latin typeface="Conduit ITC" pitchFamily="2" charset="0"/>
              </a:rPr>
              <a:t>exeri</a:t>
            </a:r>
            <a:r>
              <a:rPr lang="fr-FR" sz="1000" b="1" dirty="0">
                <a:solidFill>
                  <a:srgbClr val="DF5062"/>
                </a:solidFill>
                <a:latin typeface="Conduit ITC" pitchFamily="2" charset="0"/>
              </a:rPr>
              <a:t> </a:t>
            </a:r>
            <a:r>
              <a:rPr lang="fr-FR" sz="1000" b="1" dirty="0" err="1">
                <a:solidFill>
                  <a:srgbClr val="DF5062"/>
                </a:solidFill>
                <a:latin typeface="Conduit ITC" pitchFamily="2" charset="0"/>
              </a:rPr>
              <a:t>utaerit</a:t>
            </a:r>
            <a:r>
              <a:rPr lang="fr-FR" sz="1000" b="1" dirty="0">
                <a:solidFill>
                  <a:srgbClr val="DF5062"/>
                </a:solidFill>
                <a:latin typeface="Conduit ITC" pitchFamily="2" charset="0"/>
              </a:rPr>
              <a:t> mi </a:t>
            </a:r>
            <a:r>
              <a:rPr lang="fr-FR" sz="1000" dirty="0">
                <a:solidFill>
                  <a:srgbClr val="DF5062"/>
                </a:solidFill>
                <a:latin typeface="Conduit ITC Light" pitchFamily="2" charset="0"/>
              </a:rPr>
              <a:t>- </a:t>
            </a:r>
            <a:r>
              <a:rPr lang="fr-FR" sz="1000" dirty="0" err="1">
                <a:latin typeface="Conduit ITC Light" pitchFamily="2" charset="0"/>
              </a:rPr>
              <a:t>exerfero</a:t>
            </a:r>
            <a:r>
              <a:rPr lang="fr-FR" sz="1000" dirty="0">
                <a:latin typeface="Conduit ITC Light" pitchFamily="2" charset="0"/>
              </a:rPr>
              <a:t> </a:t>
            </a:r>
            <a:r>
              <a:rPr lang="fr-FR" sz="1000" dirty="0" err="1">
                <a:latin typeface="Conduit ITC Light" pitchFamily="2" charset="0"/>
              </a:rPr>
              <a:t>explibe</a:t>
            </a:r>
            <a:r>
              <a:rPr lang="fr-FR" sz="1000" dirty="0">
                <a:latin typeface="Conduit ITC Light" pitchFamily="2" charset="0"/>
              </a:rPr>
              <a:t> </a:t>
            </a:r>
            <a:r>
              <a:rPr lang="fr-FR" sz="1000" dirty="0" err="1">
                <a:latin typeface="Conduit ITC Light" pitchFamily="2" charset="0"/>
              </a:rPr>
              <a:t>ariscium</a:t>
            </a:r>
            <a:r>
              <a:rPr lang="fr-FR" sz="1000" dirty="0">
                <a:latin typeface="Conduit ITC Light" pitchFamily="2" charset="0"/>
              </a:rPr>
              <a:t> </a:t>
            </a:r>
            <a:r>
              <a:rPr lang="fr-FR" sz="1000" dirty="0" err="1">
                <a:latin typeface="Conduit ITC Light" pitchFamily="2" charset="0"/>
              </a:rPr>
              <a:t>hillabore</a:t>
            </a:r>
            <a:r>
              <a:rPr lang="fr-FR" sz="1000" dirty="0">
                <a:latin typeface="Conduit ITC Light" pitchFamily="2" charset="0"/>
              </a:rPr>
              <a:t>, </a:t>
            </a:r>
            <a:r>
              <a:rPr lang="fr-FR" sz="1000" dirty="0" err="1">
                <a:latin typeface="Conduit ITC Light" pitchFamily="2" charset="0"/>
              </a:rPr>
              <a:t>sed</a:t>
            </a:r>
            <a:r>
              <a:rPr lang="fr-FR" sz="1000" dirty="0">
                <a:latin typeface="Conduit ITC Light" pitchFamily="2" charset="0"/>
              </a:rPr>
              <a:t> </a:t>
            </a:r>
            <a:r>
              <a:rPr lang="fr-FR" sz="1000" dirty="0" err="1">
                <a:latin typeface="Conduit ITC Light" pitchFamily="2" charset="0"/>
              </a:rPr>
              <a:t>molorer</a:t>
            </a:r>
            <a:r>
              <a:rPr lang="fr-FR" sz="1000" dirty="0">
                <a:latin typeface="Conduit ITC Light" pitchFamily="2" charset="0"/>
              </a:rPr>
              <a:t> </a:t>
            </a:r>
            <a:r>
              <a:rPr lang="fr-FR" sz="1000" dirty="0" err="1">
                <a:latin typeface="Conduit ITC Light" pitchFamily="2" charset="0"/>
              </a:rPr>
              <a:t>natur?Met</a:t>
            </a:r>
            <a:r>
              <a:rPr lang="fr-FR" sz="1000" dirty="0">
                <a:latin typeface="Conduit ITC Light" pitchFamily="2" charset="0"/>
              </a:rPr>
              <a:t> et </a:t>
            </a:r>
            <a:r>
              <a:rPr lang="fr-FR" sz="1000" dirty="0" err="1">
                <a:latin typeface="Conduit ITC Light" pitchFamily="2" charset="0"/>
              </a:rPr>
              <a:t>aut</a:t>
            </a:r>
            <a:r>
              <a:rPr lang="fr-FR" sz="1000" dirty="0">
                <a:latin typeface="Conduit ITC Light" pitchFamily="2" charset="0"/>
              </a:rPr>
              <a:t> </a:t>
            </a:r>
            <a:r>
              <a:rPr lang="fr-FR" sz="1000" dirty="0" err="1">
                <a:latin typeface="Conduit ITC Light" pitchFamily="2" charset="0"/>
              </a:rPr>
              <a:t>latur</a:t>
            </a:r>
            <a:r>
              <a:rPr lang="fr-FR" sz="1000" dirty="0">
                <a:latin typeface="Conduit ITC Light" pitchFamily="2" charset="0"/>
              </a:rPr>
              <a:t> </a:t>
            </a:r>
            <a:r>
              <a:rPr lang="fr-FR" sz="1000" dirty="0" err="1">
                <a:latin typeface="Conduit ITC Light" pitchFamily="2" charset="0"/>
              </a:rPr>
              <a:t>simil</a:t>
            </a:r>
            <a:r>
              <a:rPr lang="fr-FR" sz="1000" dirty="0">
                <a:latin typeface="Conduit ITC Light" pitchFamily="2" charset="0"/>
              </a:rPr>
              <a:t> </a:t>
            </a:r>
            <a:r>
              <a:rPr lang="fr-FR" sz="1000" dirty="0" err="1">
                <a:latin typeface="Conduit ITC Light" pitchFamily="2" charset="0"/>
              </a:rPr>
              <a:t>molenti</a:t>
            </a:r>
            <a:r>
              <a:rPr lang="fr-FR" sz="1000" dirty="0">
                <a:latin typeface="Conduit ITC Light" pitchFamily="2" charset="0"/>
              </a:rPr>
              <a:t> </a:t>
            </a:r>
            <a:r>
              <a:rPr lang="fr-FR" sz="1000" dirty="0" err="1">
                <a:latin typeface="Conduit ITC Light" pitchFamily="2" charset="0"/>
              </a:rPr>
              <a:t>cus</a:t>
            </a:r>
            <a:r>
              <a:rPr lang="fr-FR" sz="1000" dirty="0">
                <a:latin typeface="Conduit ITC Light" pitchFamily="2" charset="0"/>
              </a:rPr>
              <a:t> </a:t>
            </a:r>
            <a:r>
              <a:rPr lang="fr-FR" sz="1000" dirty="0" err="1">
                <a:latin typeface="Conduit ITC Light" pitchFamily="2" charset="0"/>
              </a:rPr>
              <a:t>reprem</a:t>
            </a:r>
            <a:r>
              <a:rPr lang="fr-FR" sz="1000" dirty="0">
                <a:latin typeface="Conduit ITC Light" pitchFamily="2" charset="0"/>
              </a:rPr>
              <a:t> </a:t>
            </a:r>
            <a:r>
              <a:rPr lang="fr-FR" sz="1000" dirty="0" err="1">
                <a:latin typeface="Conduit ITC Light" pitchFamily="2" charset="0"/>
              </a:rPr>
              <a:t>atus</a:t>
            </a:r>
            <a:r>
              <a:rPr lang="fr-FR" sz="1000" dirty="0">
                <a:latin typeface="Conduit ITC Light" pitchFamily="2" charset="0"/>
              </a:rPr>
              <a:t> </a:t>
            </a:r>
            <a:r>
              <a:rPr lang="fr-FR" sz="1000" dirty="0" err="1">
                <a:latin typeface="Conduit ITC Light" pitchFamily="2" charset="0"/>
              </a:rPr>
              <a:t>sed</a:t>
            </a:r>
            <a:r>
              <a:rPr lang="fr-FR" sz="1000" dirty="0">
                <a:latin typeface="Conduit ITC Light" pitchFamily="2" charset="0"/>
              </a:rPr>
              <a:t> </a:t>
            </a:r>
            <a:r>
              <a:rPr lang="fr-FR" sz="1000" dirty="0" err="1">
                <a:latin typeface="Conduit ITC Light" pitchFamily="2" charset="0"/>
              </a:rPr>
              <a:t>quatum</a:t>
            </a:r>
            <a:r>
              <a:rPr lang="fr-FR" sz="1000" dirty="0">
                <a:latin typeface="Conduit ITC Light" pitchFamily="2" charset="0"/>
              </a:rPr>
              <a:t> </a:t>
            </a:r>
            <a:r>
              <a:rPr lang="fr-FR" sz="1000" dirty="0" err="1">
                <a:latin typeface="Conduit ITC Light" pitchFamily="2" charset="0"/>
              </a:rPr>
              <a:t>adi</a:t>
            </a:r>
            <a:r>
              <a:rPr lang="fr-FR" sz="1000" dirty="0">
                <a:latin typeface="Conduit ITC Light" pitchFamily="2" charset="0"/>
              </a:rPr>
              <a:t> ut </a:t>
            </a:r>
            <a:r>
              <a:rPr lang="fr-FR" sz="1000" dirty="0" err="1">
                <a:latin typeface="Conduit ITC Light" pitchFamily="2" charset="0"/>
              </a:rPr>
              <a:t>quos</a:t>
            </a:r>
            <a:r>
              <a:rPr lang="fr-FR" sz="1000" dirty="0">
                <a:latin typeface="Conduit ITC Light" pitchFamily="2" charset="0"/>
              </a:rPr>
              <a:t> </a:t>
            </a:r>
            <a:r>
              <a:rPr lang="fr-FR" sz="1000" dirty="0" err="1">
                <a:latin typeface="Conduit ITC Light" pitchFamily="2" charset="0"/>
              </a:rPr>
              <a:t>volor</a:t>
            </a:r>
            <a:r>
              <a:rPr lang="fr-FR" sz="1000" dirty="0">
                <a:latin typeface="Conduit ITC Light" pitchFamily="2" charset="0"/>
              </a:rPr>
              <a:t> </a:t>
            </a:r>
            <a:r>
              <a:rPr lang="fr-FR" sz="1000" dirty="0" err="1">
                <a:latin typeface="Conduit ITC Light" pitchFamily="2" charset="0"/>
              </a:rPr>
              <a:t>millit</a:t>
            </a:r>
            <a:r>
              <a:rPr lang="fr-FR" sz="1000" dirty="0">
                <a:latin typeface="Conduit ITC Light" pitchFamily="2" charset="0"/>
              </a:rPr>
              <a:t> est </a:t>
            </a:r>
            <a:r>
              <a:rPr lang="fr-FR" sz="1000" dirty="0" err="1">
                <a:latin typeface="Conduit ITC Light" pitchFamily="2" charset="0"/>
              </a:rPr>
              <a:t>assi</a:t>
            </a:r>
            <a:r>
              <a:rPr lang="fr-FR" sz="1000" dirty="0">
                <a:latin typeface="Conduit ITC Light" pitchFamily="2" charset="0"/>
              </a:rPr>
              <a:t> </a:t>
            </a:r>
          </a:p>
          <a:p>
            <a:pPr marL="171450" indent="-171450" algn="just">
              <a:lnSpc>
                <a:spcPts val="1220"/>
              </a:lnSpc>
              <a:buFont typeface="Wingdings" pitchFamily="2" charset="2"/>
              <a:buChar char="Ø"/>
            </a:pPr>
            <a:endParaRPr lang="fr-FR" sz="1000" dirty="0">
              <a:latin typeface="Conduit ITC Light" pitchFamily="2" charset="0"/>
            </a:endParaRPr>
          </a:p>
          <a:p>
            <a:pPr marL="171450" indent="-171450" algn="just">
              <a:lnSpc>
                <a:spcPts val="1220"/>
              </a:lnSpc>
              <a:buFont typeface="Wingdings" pitchFamily="2" charset="2"/>
              <a:buChar char="Ø"/>
            </a:pPr>
            <a:r>
              <a:rPr lang="fr-FR" sz="1000" b="1" dirty="0">
                <a:solidFill>
                  <a:srgbClr val="DF5062"/>
                </a:solidFill>
                <a:latin typeface="Conduit ITC" pitchFamily="2" charset="0"/>
              </a:rPr>
              <a:t>Di </a:t>
            </a:r>
            <a:r>
              <a:rPr lang="fr-FR" sz="1000" b="1" dirty="0" err="1">
                <a:solidFill>
                  <a:srgbClr val="DF5062"/>
                </a:solidFill>
                <a:latin typeface="Conduit ITC" pitchFamily="2" charset="0"/>
              </a:rPr>
              <a:t>dolore</a:t>
            </a:r>
            <a:r>
              <a:rPr lang="fr-FR" sz="1000" b="1" dirty="0">
                <a:solidFill>
                  <a:srgbClr val="DF5062"/>
                </a:solidFill>
                <a:latin typeface="Conduit ITC" pitchFamily="2" charset="0"/>
              </a:rPr>
              <a:t> </a:t>
            </a:r>
            <a:r>
              <a:rPr lang="fr-FR" sz="1000" b="1" dirty="0" err="1">
                <a:solidFill>
                  <a:srgbClr val="DF5062"/>
                </a:solidFill>
                <a:latin typeface="Conduit ITC" pitchFamily="2" charset="0"/>
              </a:rPr>
              <a:t>eumende</a:t>
            </a:r>
            <a:r>
              <a:rPr lang="fr-FR" sz="1000" b="1" dirty="0">
                <a:solidFill>
                  <a:srgbClr val="DF5062"/>
                </a:solidFill>
                <a:latin typeface="Conduit ITC" pitchFamily="2" charset="0"/>
              </a:rPr>
              <a:t> </a:t>
            </a:r>
            <a:r>
              <a:rPr lang="fr-FR" sz="1000" b="1" dirty="0" err="1">
                <a:solidFill>
                  <a:srgbClr val="DF5062"/>
                </a:solidFill>
                <a:latin typeface="Conduit ITC" pitchFamily="2" charset="0"/>
              </a:rPr>
              <a:t>moloren</a:t>
            </a:r>
            <a:r>
              <a:rPr lang="fr-FR" sz="1000" b="1" dirty="0">
                <a:solidFill>
                  <a:srgbClr val="DF5062"/>
                </a:solidFill>
                <a:latin typeface="Conduit ITC" pitchFamily="2" charset="0"/>
              </a:rPr>
              <a:t> </a:t>
            </a:r>
            <a:r>
              <a:rPr lang="fr-FR" sz="1000" b="1" dirty="0" err="1">
                <a:solidFill>
                  <a:srgbClr val="DF5062"/>
                </a:solidFill>
                <a:latin typeface="Conduit ITC" pitchFamily="2" charset="0"/>
              </a:rPr>
              <a:t>ecuptatur</a:t>
            </a:r>
            <a:r>
              <a:rPr lang="fr-FR" sz="1000" b="1" dirty="0">
                <a:solidFill>
                  <a:srgbClr val="DF5062"/>
                </a:solidFill>
                <a:latin typeface="Conduit ITC" pitchFamily="2" charset="0"/>
              </a:rPr>
              <a:t> - </a:t>
            </a:r>
            <a:r>
              <a:rPr lang="fr-FR" sz="1000" dirty="0">
                <a:solidFill>
                  <a:srgbClr val="DF5062"/>
                </a:solidFill>
                <a:latin typeface="Conduit ITC Light" pitchFamily="2" charset="0"/>
              </a:rPr>
              <a:t> </a:t>
            </a:r>
            <a:r>
              <a:rPr lang="fr-FR" sz="1000" dirty="0" err="1">
                <a:latin typeface="Conduit ITC Light" pitchFamily="2" charset="0"/>
              </a:rPr>
              <a:t>Quis</a:t>
            </a:r>
            <a:r>
              <a:rPr lang="fr-FR" sz="1000" dirty="0">
                <a:latin typeface="Conduit ITC Light" pitchFamily="2" charset="0"/>
              </a:rPr>
              <a:t> </a:t>
            </a:r>
            <a:r>
              <a:rPr lang="fr-FR" sz="1000" dirty="0" err="1">
                <a:latin typeface="Conduit ITC Light" pitchFamily="2" charset="0"/>
              </a:rPr>
              <a:t>vellacea</a:t>
            </a:r>
            <a:r>
              <a:rPr lang="fr-FR" sz="1000" dirty="0">
                <a:latin typeface="Conduit ITC Light" pitchFamily="2" charset="0"/>
              </a:rPr>
              <a:t> </a:t>
            </a:r>
            <a:r>
              <a:rPr lang="fr-FR" sz="1000" dirty="0" err="1">
                <a:latin typeface="Conduit ITC Light" pitchFamily="2" charset="0"/>
              </a:rPr>
              <a:t>sunt</a:t>
            </a:r>
            <a:r>
              <a:rPr lang="fr-FR" sz="1000" dirty="0">
                <a:latin typeface="Conduit ITC Light" pitchFamily="2" charset="0"/>
              </a:rPr>
              <a:t> de </a:t>
            </a:r>
            <a:r>
              <a:rPr lang="fr-FR" sz="1000" dirty="0" err="1">
                <a:latin typeface="Conduit ITC Light" pitchFamily="2" charset="0"/>
              </a:rPr>
              <a:t>ea</a:t>
            </a:r>
            <a:r>
              <a:rPr lang="fr-FR" sz="1000" dirty="0">
                <a:latin typeface="Conduit ITC Light" pitchFamily="2" charset="0"/>
              </a:rPr>
              <a:t> </a:t>
            </a:r>
            <a:r>
              <a:rPr lang="fr-FR" sz="1000" dirty="0" err="1">
                <a:latin typeface="Conduit ITC Light" pitchFamily="2" charset="0"/>
              </a:rPr>
              <a:t>dolupta</a:t>
            </a:r>
            <a:r>
              <a:rPr lang="fr-FR" sz="1000" dirty="0">
                <a:latin typeface="Conduit ITC Light" pitchFamily="2" charset="0"/>
              </a:rPr>
              <a:t> </a:t>
            </a:r>
            <a:r>
              <a:rPr lang="fr-FR" sz="1000" dirty="0" err="1">
                <a:latin typeface="Conduit ITC Light" pitchFamily="2" charset="0"/>
              </a:rPr>
              <a:t>tionse</a:t>
            </a:r>
            <a:r>
              <a:rPr lang="fr-FR" sz="1000" dirty="0">
                <a:latin typeface="Conduit ITC Light" pitchFamily="2" charset="0"/>
              </a:rPr>
              <a:t> </a:t>
            </a:r>
            <a:r>
              <a:rPr lang="fr-FR" sz="1000" dirty="0" err="1">
                <a:latin typeface="Conduit ITC Light" pitchFamily="2" charset="0"/>
              </a:rPr>
              <a:t>venim</a:t>
            </a:r>
            <a:r>
              <a:rPr lang="fr-FR" sz="1000" dirty="0">
                <a:latin typeface="Conduit ITC Light" pitchFamily="2" charset="0"/>
              </a:rPr>
              <a:t> repro </a:t>
            </a:r>
            <a:r>
              <a:rPr lang="fr-FR" sz="1000" dirty="0" err="1">
                <a:latin typeface="Conduit ITC Light" pitchFamily="2" charset="0"/>
              </a:rPr>
              <a:t>eatquam</a:t>
            </a:r>
            <a:r>
              <a:rPr lang="fr-FR" sz="1000" dirty="0">
                <a:latin typeface="Conduit ITC Light" pitchFamily="2" charset="0"/>
              </a:rPr>
              <a:t> et assume cum </a:t>
            </a:r>
            <a:r>
              <a:rPr lang="fr-FR" sz="1000" dirty="0" err="1">
                <a:latin typeface="Conduit ITC Light" pitchFamily="2" charset="0"/>
              </a:rPr>
              <a:t>anist</a:t>
            </a:r>
            <a:r>
              <a:rPr lang="fr-FR" sz="1000" dirty="0">
                <a:latin typeface="Conduit ITC Light" pitchFamily="2" charset="0"/>
              </a:rPr>
              <a:t> ut </a:t>
            </a:r>
            <a:r>
              <a:rPr lang="fr-FR" sz="1000" b="1" dirty="0">
                <a:latin typeface="Conduit ITC" pitchFamily="2" charset="0"/>
              </a:rPr>
              <a:t> </a:t>
            </a:r>
          </a:p>
          <a:p>
            <a:pPr algn="just"/>
            <a:endParaRPr lang="fr-FR" dirty="0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xmlns="" id="{238A97E8-80D0-7D9B-6D50-A6ADECC459EA}"/>
              </a:ext>
            </a:extLst>
          </p:cNvPr>
          <p:cNvSpPr/>
          <p:nvPr/>
        </p:nvSpPr>
        <p:spPr>
          <a:xfrm>
            <a:off x="4713513" y="3874874"/>
            <a:ext cx="2693563" cy="1369309"/>
          </a:xfrm>
          <a:prstGeom prst="rect">
            <a:avLst/>
          </a:prstGeom>
          <a:solidFill>
            <a:srgbClr val="7E70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highlight>
                  <a:srgbClr val="DF5062"/>
                </a:highlight>
              </a:rPr>
              <a:t>                                                                                                       </a:t>
            </a:r>
          </a:p>
        </p:txBody>
      </p:sp>
      <p:sp>
        <p:nvSpPr>
          <p:cNvPr id="31" name="ZoneTexte 30">
            <a:extLst>
              <a:ext uri="{FF2B5EF4-FFF2-40B4-BE49-F238E27FC236}">
                <a16:creationId xmlns:a16="http://schemas.microsoft.com/office/drawing/2014/main" xmlns="" id="{488921BF-3A30-E349-24C3-106A1F5C8094}"/>
              </a:ext>
            </a:extLst>
          </p:cNvPr>
          <p:cNvSpPr txBox="1"/>
          <p:nvPr/>
        </p:nvSpPr>
        <p:spPr>
          <a:xfrm>
            <a:off x="4731100" y="4266440"/>
            <a:ext cx="2587955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100" dirty="0">
                <a:latin typeface="Conduit ITC Medium" pitchFamily="2" charset="0"/>
              </a:rPr>
              <a:t>Possibilité de mettre des illustrations</a:t>
            </a:r>
          </a:p>
          <a:p>
            <a:pPr algn="ctr"/>
            <a:endParaRPr lang="fr-FR" dirty="0">
              <a:latin typeface="Conduit ITC Medium" pitchFamily="2" charset="0"/>
            </a:endParaRPr>
          </a:p>
        </p:txBody>
      </p:sp>
      <p:sp>
        <p:nvSpPr>
          <p:cNvPr id="32" name="ZoneTexte 31">
            <a:extLst>
              <a:ext uri="{FF2B5EF4-FFF2-40B4-BE49-F238E27FC236}">
                <a16:creationId xmlns:a16="http://schemas.microsoft.com/office/drawing/2014/main" xmlns="" id="{083E118A-6E94-AB4A-A204-415C16EA4203}"/>
              </a:ext>
            </a:extLst>
          </p:cNvPr>
          <p:cNvSpPr txBox="1"/>
          <p:nvPr/>
        </p:nvSpPr>
        <p:spPr>
          <a:xfrm>
            <a:off x="5489532" y="5773035"/>
            <a:ext cx="174157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220"/>
              </a:lnSpc>
            </a:pPr>
            <a:r>
              <a:rPr lang="fr-FR" sz="1000" dirty="0">
                <a:solidFill>
                  <a:schemeClr val="bg1"/>
                </a:solidFill>
                <a:latin typeface="Conduit ITC Light" pitchFamily="2" charset="0"/>
              </a:rPr>
              <a:t>• Met et </a:t>
            </a:r>
            <a:r>
              <a:rPr lang="fr-FR" sz="1000" dirty="0" err="1">
                <a:solidFill>
                  <a:schemeClr val="bg1"/>
                </a:solidFill>
                <a:latin typeface="Conduit ITC Light" pitchFamily="2" charset="0"/>
              </a:rPr>
              <a:t>aut</a:t>
            </a:r>
            <a:r>
              <a:rPr lang="fr-FR" sz="1000" dirty="0">
                <a:solidFill>
                  <a:schemeClr val="bg1"/>
                </a:solidFill>
                <a:latin typeface="Conduit ITC Light" pitchFamily="2" charset="0"/>
              </a:rPr>
              <a:t> </a:t>
            </a:r>
            <a:r>
              <a:rPr lang="fr-FR" sz="1000" dirty="0" err="1">
                <a:solidFill>
                  <a:schemeClr val="bg1"/>
                </a:solidFill>
                <a:latin typeface="Conduit ITC Light" pitchFamily="2" charset="0"/>
              </a:rPr>
              <a:t>latur</a:t>
            </a:r>
            <a:r>
              <a:rPr lang="fr-FR" sz="1000" dirty="0">
                <a:solidFill>
                  <a:schemeClr val="bg1"/>
                </a:solidFill>
                <a:latin typeface="Conduit ITC Light" pitchFamily="2" charset="0"/>
              </a:rPr>
              <a:t> </a:t>
            </a:r>
            <a:r>
              <a:rPr lang="fr-FR" sz="1000" dirty="0" err="1">
                <a:solidFill>
                  <a:schemeClr val="bg1"/>
                </a:solidFill>
                <a:latin typeface="Conduit ITC Light" pitchFamily="2" charset="0"/>
              </a:rPr>
              <a:t>simil</a:t>
            </a:r>
            <a:r>
              <a:rPr lang="fr-FR" sz="1000" dirty="0">
                <a:solidFill>
                  <a:schemeClr val="bg1"/>
                </a:solidFill>
                <a:latin typeface="Conduit ITC Light" pitchFamily="2" charset="0"/>
              </a:rPr>
              <a:t> </a:t>
            </a:r>
            <a:r>
              <a:rPr lang="fr-FR" sz="1000" dirty="0" err="1">
                <a:solidFill>
                  <a:schemeClr val="bg1"/>
                </a:solidFill>
                <a:latin typeface="Conduit ITC Light" pitchFamily="2" charset="0"/>
              </a:rPr>
              <a:t>molenti</a:t>
            </a:r>
            <a:r>
              <a:rPr lang="fr-FR" sz="1000" dirty="0">
                <a:solidFill>
                  <a:schemeClr val="bg1"/>
                </a:solidFill>
                <a:latin typeface="Conduit ITC Light" pitchFamily="2" charset="0"/>
              </a:rPr>
              <a:t> </a:t>
            </a:r>
            <a:r>
              <a:rPr lang="fr-FR" sz="1000" dirty="0" err="1">
                <a:solidFill>
                  <a:schemeClr val="bg1"/>
                </a:solidFill>
                <a:latin typeface="Conduit ITC Light" pitchFamily="2" charset="0"/>
              </a:rPr>
              <a:t>cus</a:t>
            </a:r>
            <a:r>
              <a:rPr lang="fr-FR" sz="1000" dirty="0">
                <a:solidFill>
                  <a:schemeClr val="bg1"/>
                </a:solidFill>
                <a:latin typeface="Conduit ITC Light" pitchFamily="2" charset="0"/>
              </a:rPr>
              <a:t> </a:t>
            </a:r>
            <a:r>
              <a:rPr lang="fr-FR" sz="1000" dirty="0" err="1">
                <a:solidFill>
                  <a:schemeClr val="bg1"/>
                </a:solidFill>
                <a:latin typeface="Conduit ITC Light" pitchFamily="2" charset="0"/>
              </a:rPr>
              <a:t>reprem</a:t>
            </a:r>
            <a:r>
              <a:rPr lang="fr-FR" sz="1000" dirty="0">
                <a:solidFill>
                  <a:schemeClr val="bg1"/>
                </a:solidFill>
                <a:latin typeface="Conduit ITC Light" pitchFamily="2" charset="0"/>
              </a:rPr>
              <a:t> </a:t>
            </a:r>
            <a:r>
              <a:rPr lang="fr-FR" sz="1000" dirty="0" err="1">
                <a:solidFill>
                  <a:schemeClr val="bg1"/>
                </a:solidFill>
                <a:latin typeface="Conduit ITC Light" pitchFamily="2" charset="0"/>
              </a:rPr>
              <a:t>atus</a:t>
            </a:r>
            <a:r>
              <a:rPr lang="fr-FR" sz="1000" dirty="0">
                <a:solidFill>
                  <a:schemeClr val="bg1"/>
                </a:solidFill>
                <a:latin typeface="Conduit ITC Light" pitchFamily="2" charset="0"/>
              </a:rPr>
              <a:t> </a:t>
            </a:r>
            <a:r>
              <a:rPr lang="fr-FR" sz="1000" dirty="0" err="1">
                <a:solidFill>
                  <a:schemeClr val="bg1"/>
                </a:solidFill>
                <a:latin typeface="Conduit ITC Light" pitchFamily="2" charset="0"/>
              </a:rPr>
              <a:t>sed</a:t>
            </a:r>
            <a:r>
              <a:rPr lang="fr-FR" sz="1000" dirty="0">
                <a:solidFill>
                  <a:schemeClr val="bg1"/>
                </a:solidFill>
                <a:latin typeface="Conduit ITC Light" pitchFamily="2" charset="0"/>
              </a:rPr>
              <a:t> </a:t>
            </a:r>
            <a:r>
              <a:rPr lang="fr-FR" sz="1000" dirty="0" err="1">
                <a:solidFill>
                  <a:schemeClr val="bg1"/>
                </a:solidFill>
                <a:latin typeface="Conduit ITC Light" pitchFamily="2" charset="0"/>
              </a:rPr>
              <a:t>quatum</a:t>
            </a:r>
            <a:r>
              <a:rPr lang="fr-FR" sz="1000" dirty="0">
                <a:solidFill>
                  <a:schemeClr val="bg1"/>
                </a:solidFill>
                <a:latin typeface="Conduit ITC Light" pitchFamily="2" charset="0"/>
              </a:rPr>
              <a:t> </a:t>
            </a:r>
            <a:r>
              <a:rPr lang="fr-FR" sz="1000" dirty="0" err="1">
                <a:solidFill>
                  <a:schemeClr val="bg1"/>
                </a:solidFill>
                <a:latin typeface="Conduit ITC Light" pitchFamily="2" charset="0"/>
              </a:rPr>
              <a:t>adi</a:t>
            </a:r>
            <a:r>
              <a:rPr lang="fr-FR" sz="1000" dirty="0">
                <a:solidFill>
                  <a:schemeClr val="bg1"/>
                </a:solidFill>
                <a:latin typeface="Conduit ITC Light" pitchFamily="2" charset="0"/>
              </a:rPr>
              <a:t> ut </a:t>
            </a:r>
            <a:r>
              <a:rPr lang="fr-FR" sz="1000" dirty="0" err="1">
                <a:solidFill>
                  <a:schemeClr val="bg1"/>
                </a:solidFill>
                <a:latin typeface="Conduit ITC Light" pitchFamily="2" charset="0"/>
              </a:rPr>
              <a:t>quos</a:t>
            </a:r>
            <a:r>
              <a:rPr lang="fr-FR" sz="1000" dirty="0">
                <a:solidFill>
                  <a:schemeClr val="bg1"/>
                </a:solidFill>
                <a:latin typeface="Conduit ITC Light" pitchFamily="2" charset="0"/>
              </a:rPr>
              <a:t> </a:t>
            </a:r>
          </a:p>
          <a:p>
            <a:pPr>
              <a:lnSpc>
                <a:spcPts val="1220"/>
              </a:lnSpc>
            </a:pPr>
            <a:r>
              <a:rPr lang="fr-FR" sz="1000" dirty="0">
                <a:solidFill>
                  <a:schemeClr val="bg1"/>
                </a:solidFill>
                <a:latin typeface="Conduit ITC Light" pitchFamily="2" charset="0"/>
              </a:rPr>
              <a:t>• </a:t>
            </a:r>
            <a:r>
              <a:rPr lang="fr-FR" sz="1000" dirty="0" err="1">
                <a:solidFill>
                  <a:schemeClr val="bg1"/>
                </a:solidFill>
                <a:latin typeface="Conduit ITC Light" pitchFamily="2" charset="0"/>
              </a:rPr>
              <a:t>volor</a:t>
            </a:r>
            <a:r>
              <a:rPr lang="fr-FR" sz="1000" dirty="0">
                <a:solidFill>
                  <a:schemeClr val="bg1"/>
                </a:solidFill>
                <a:latin typeface="Conduit ITC Light" pitchFamily="2" charset="0"/>
              </a:rPr>
              <a:t> </a:t>
            </a:r>
            <a:r>
              <a:rPr lang="fr-FR" sz="1000" dirty="0" err="1">
                <a:solidFill>
                  <a:schemeClr val="bg1"/>
                </a:solidFill>
                <a:latin typeface="Conduit ITC Light" pitchFamily="2" charset="0"/>
              </a:rPr>
              <a:t>millit</a:t>
            </a:r>
            <a:r>
              <a:rPr lang="fr-FR" sz="1000" dirty="0">
                <a:solidFill>
                  <a:schemeClr val="bg1"/>
                </a:solidFill>
                <a:latin typeface="Conduit ITC Light" pitchFamily="2" charset="0"/>
              </a:rPr>
              <a:t> est </a:t>
            </a:r>
            <a:r>
              <a:rPr lang="fr-FR" sz="1000" dirty="0" err="1">
                <a:solidFill>
                  <a:schemeClr val="bg1"/>
                </a:solidFill>
                <a:latin typeface="Conduit ITC Light" pitchFamily="2" charset="0"/>
              </a:rPr>
              <a:t>assi</a:t>
            </a:r>
            <a:r>
              <a:rPr lang="fr-FR" sz="1000" dirty="0">
                <a:solidFill>
                  <a:schemeClr val="bg1"/>
                </a:solidFill>
                <a:latin typeface="Conduit ITC Light" pitchFamily="2" charset="0"/>
              </a:rPr>
              <a:t> di </a:t>
            </a:r>
            <a:r>
              <a:rPr lang="fr-FR" sz="1000" dirty="0" err="1">
                <a:solidFill>
                  <a:schemeClr val="bg1"/>
                </a:solidFill>
                <a:latin typeface="Conduit ITC Light" pitchFamily="2" charset="0"/>
              </a:rPr>
              <a:t>dolore</a:t>
            </a:r>
            <a:r>
              <a:rPr lang="fr-FR" sz="1000" dirty="0">
                <a:solidFill>
                  <a:schemeClr val="bg1"/>
                </a:solidFill>
                <a:latin typeface="Conduit ITC Light" pitchFamily="2" charset="0"/>
              </a:rPr>
              <a:t> </a:t>
            </a:r>
            <a:r>
              <a:rPr lang="fr-FR" sz="1000" dirty="0" err="1">
                <a:solidFill>
                  <a:schemeClr val="bg1"/>
                </a:solidFill>
                <a:latin typeface="Conduit ITC Light" pitchFamily="2" charset="0"/>
              </a:rPr>
              <a:t>eumende</a:t>
            </a:r>
            <a:r>
              <a:rPr lang="fr-FR" sz="1000" dirty="0">
                <a:solidFill>
                  <a:schemeClr val="bg1"/>
                </a:solidFill>
                <a:latin typeface="Conduit ITC Light" pitchFamily="2" charset="0"/>
              </a:rPr>
              <a:t> </a:t>
            </a:r>
            <a:r>
              <a:rPr lang="fr-FR" sz="1000" dirty="0" err="1">
                <a:solidFill>
                  <a:schemeClr val="bg1"/>
                </a:solidFill>
                <a:latin typeface="Conduit ITC Light" pitchFamily="2" charset="0"/>
              </a:rPr>
              <a:t>moloren</a:t>
            </a:r>
            <a:r>
              <a:rPr lang="fr-FR" sz="1000" dirty="0">
                <a:solidFill>
                  <a:schemeClr val="bg1"/>
                </a:solidFill>
                <a:latin typeface="Conduit ITC Light" pitchFamily="2" charset="0"/>
              </a:rPr>
              <a:t> </a:t>
            </a:r>
            <a:r>
              <a:rPr lang="fr-FR" sz="1000" dirty="0" err="1">
                <a:solidFill>
                  <a:schemeClr val="bg1"/>
                </a:solidFill>
                <a:latin typeface="Conduit ITC Light" pitchFamily="2" charset="0"/>
              </a:rPr>
              <a:t>ecuptatur</a:t>
            </a:r>
            <a:r>
              <a:rPr lang="fr-FR" sz="1000" dirty="0">
                <a:solidFill>
                  <a:schemeClr val="bg1"/>
                </a:solidFill>
                <a:latin typeface="Conduit ITC Light" pitchFamily="2" charset="0"/>
              </a:rPr>
              <a:t>? </a:t>
            </a:r>
            <a:r>
              <a:rPr lang="fr-FR" sz="1000" dirty="0" err="1">
                <a:solidFill>
                  <a:schemeClr val="bg1"/>
                </a:solidFill>
                <a:latin typeface="Conduit ITC Light" pitchFamily="2" charset="0"/>
              </a:rPr>
              <a:t>Doluptat</a:t>
            </a:r>
            <a:r>
              <a:rPr lang="fr-FR" sz="1000" dirty="0">
                <a:solidFill>
                  <a:schemeClr val="bg1"/>
                </a:solidFill>
                <a:latin typeface="Conduit ITC Light" pitchFamily="2" charset="0"/>
              </a:rPr>
              <a:t> </a:t>
            </a:r>
            <a:r>
              <a:rPr lang="fr-FR" sz="1000" dirty="0" err="1">
                <a:solidFill>
                  <a:schemeClr val="bg1"/>
                </a:solidFill>
                <a:latin typeface="Conduit ITC Light" pitchFamily="2" charset="0"/>
              </a:rPr>
              <a:t>latur</a:t>
            </a:r>
            <a:r>
              <a:rPr lang="fr-FR" sz="1000" dirty="0">
                <a:solidFill>
                  <a:schemeClr val="bg1"/>
                </a:solidFill>
                <a:latin typeface="Conduit ITC Light" pitchFamily="2" charset="0"/>
              </a:rPr>
              <a:t>? • Sus, cum </a:t>
            </a:r>
            <a:r>
              <a:rPr lang="fr-FR" sz="1000" dirty="0" err="1">
                <a:solidFill>
                  <a:schemeClr val="bg1"/>
                </a:solidFill>
                <a:latin typeface="Conduit ITC Light" pitchFamily="2" charset="0"/>
              </a:rPr>
              <a:t>rest</a:t>
            </a:r>
            <a:r>
              <a:rPr lang="fr-FR" sz="1000" dirty="0">
                <a:solidFill>
                  <a:schemeClr val="bg1"/>
                </a:solidFill>
                <a:latin typeface="Conduit ITC Light" pitchFamily="2" charset="0"/>
              </a:rPr>
              <a:t> </a:t>
            </a:r>
            <a:r>
              <a:rPr lang="fr-FR" sz="1000" dirty="0" err="1">
                <a:solidFill>
                  <a:schemeClr val="bg1"/>
                </a:solidFill>
                <a:latin typeface="Conduit ITC Light" pitchFamily="2" charset="0"/>
              </a:rPr>
              <a:t>ommos</a:t>
            </a:r>
            <a:r>
              <a:rPr lang="fr-FR" sz="1000" dirty="0">
                <a:solidFill>
                  <a:schemeClr val="bg1"/>
                </a:solidFill>
                <a:latin typeface="Conduit ITC Light" pitchFamily="2" charset="0"/>
              </a:rPr>
              <a:t> </a:t>
            </a:r>
            <a:r>
              <a:rPr lang="fr-FR" sz="1000" dirty="0" err="1">
                <a:solidFill>
                  <a:schemeClr val="bg1"/>
                </a:solidFill>
                <a:latin typeface="Conduit ITC Light" pitchFamily="2" charset="0"/>
              </a:rPr>
              <a:t>doluptatur</a:t>
            </a:r>
            <a:r>
              <a:rPr lang="fr-FR" sz="1000" dirty="0">
                <a:solidFill>
                  <a:schemeClr val="bg1"/>
                </a:solidFill>
                <a:latin typeface="Conduit ITC Light" pitchFamily="2" charset="0"/>
              </a:rPr>
              <a:t>? </a:t>
            </a:r>
            <a:endParaRPr lang="fr-FR" sz="1000" dirty="0">
              <a:solidFill>
                <a:schemeClr val="bg1"/>
              </a:solidFill>
            </a:endParaRPr>
          </a:p>
        </p:txBody>
      </p:sp>
      <p:pic>
        <p:nvPicPr>
          <p:cNvPr id="36" name="Image 35">
            <a:extLst>
              <a:ext uri="{FF2B5EF4-FFF2-40B4-BE49-F238E27FC236}">
                <a16:creationId xmlns:a16="http://schemas.microsoft.com/office/drawing/2014/main" xmlns="" id="{EBE5C38B-1336-9150-EBB7-D3D71ACE3F6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930108" y="7349090"/>
            <a:ext cx="1899084" cy="1899084"/>
          </a:xfrm>
          <a:prstGeom prst="rect">
            <a:avLst/>
          </a:prstGeom>
        </p:spPr>
      </p:pic>
      <p:pic>
        <p:nvPicPr>
          <p:cNvPr id="34" name="Image 33">
            <a:extLst>
              <a:ext uri="{FF2B5EF4-FFF2-40B4-BE49-F238E27FC236}">
                <a16:creationId xmlns:a16="http://schemas.microsoft.com/office/drawing/2014/main" xmlns="" id="{C579EFD5-2421-413C-38AC-E63FF72ED7B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679863" y="7619465"/>
            <a:ext cx="727213" cy="727213"/>
          </a:xfrm>
          <a:prstGeom prst="rect">
            <a:avLst/>
          </a:prstGeom>
        </p:spPr>
      </p:pic>
      <p:sp>
        <p:nvSpPr>
          <p:cNvPr id="37" name="ZoneTexte 36">
            <a:extLst>
              <a:ext uri="{FF2B5EF4-FFF2-40B4-BE49-F238E27FC236}">
                <a16:creationId xmlns:a16="http://schemas.microsoft.com/office/drawing/2014/main" xmlns="" id="{7E6C8542-FEB9-1216-D198-D748D31AF8AC}"/>
              </a:ext>
            </a:extLst>
          </p:cNvPr>
          <p:cNvSpPr txBox="1"/>
          <p:nvPr/>
        </p:nvSpPr>
        <p:spPr>
          <a:xfrm>
            <a:off x="5035628" y="7850245"/>
            <a:ext cx="174157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220"/>
              </a:lnSpc>
            </a:pPr>
            <a:r>
              <a:rPr lang="fr-FR" sz="1000" dirty="0">
                <a:solidFill>
                  <a:schemeClr val="bg1"/>
                </a:solidFill>
                <a:latin typeface="Conduit ITC Light" pitchFamily="2" charset="0"/>
              </a:rPr>
              <a:t>• Met et </a:t>
            </a:r>
            <a:r>
              <a:rPr lang="fr-FR" sz="1000" dirty="0" err="1">
                <a:solidFill>
                  <a:schemeClr val="bg1"/>
                </a:solidFill>
                <a:latin typeface="Conduit ITC Light" pitchFamily="2" charset="0"/>
              </a:rPr>
              <a:t>aut</a:t>
            </a:r>
            <a:r>
              <a:rPr lang="fr-FR" sz="1000" dirty="0">
                <a:solidFill>
                  <a:schemeClr val="bg1"/>
                </a:solidFill>
                <a:latin typeface="Conduit ITC Light" pitchFamily="2" charset="0"/>
              </a:rPr>
              <a:t> </a:t>
            </a:r>
            <a:r>
              <a:rPr lang="fr-FR" sz="1000" dirty="0" err="1">
                <a:solidFill>
                  <a:schemeClr val="bg1"/>
                </a:solidFill>
                <a:latin typeface="Conduit ITC Light" pitchFamily="2" charset="0"/>
              </a:rPr>
              <a:t>latur</a:t>
            </a:r>
            <a:r>
              <a:rPr lang="fr-FR" sz="1000" dirty="0">
                <a:solidFill>
                  <a:schemeClr val="bg1"/>
                </a:solidFill>
                <a:latin typeface="Conduit ITC Light" pitchFamily="2" charset="0"/>
              </a:rPr>
              <a:t> </a:t>
            </a:r>
            <a:r>
              <a:rPr lang="fr-FR" sz="1000" dirty="0" err="1">
                <a:solidFill>
                  <a:schemeClr val="bg1"/>
                </a:solidFill>
                <a:latin typeface="Conduit ITC Light" pitchFamily="2" charset="0"/>
              </a:rPr>
              <a:t>simil</a:t>
            </a:r>
            <a:r>
              <a:rPr lang="fr-FR" sz="1000" dirty="0">
                <a:solidFill>
                  <a:schemeClr val="bg1"/>
                </a:solidFill>
                <a:latin typeface="Conduit ITC Light" pitchFamily="2" charset="0"/>
              </a:rPr>
              <a:t> </a:t>
            </a:r>
            <a:r>
              <a:rPr lang="fr-FR" sz="1000" dirty="0" err="1">
                <a:solidFill>
                  <a:schemeClr val="bg1"/>
                </a:solidFill>
                <a:latin typeface="Conduit ITC Light" pitchFamily="2" charset="0"/>
              </a:rPr>
              <a:t>molenti</a:t>
            </a:r>
            <a:r>
              <a:rPr lang="fr-FR" sz="1000" dirty="0">
                <a:solidFill>
                  <a:schemeClr val="bg1"/>
                </a:solidFill>
                <a:latin typeface="Conduit ITC Light" pitchFamily="2" charset="0"/>
              </a:rPr>
              <a:t> </a:t>
            </a:r>
            <a:r>
              <a:rPr lang="fr-FR" sz="1000" dirty="0" err="1">
                <a:solidFill>
                  <a:schemeClr val="bg1"/>
                </a:solidFill>
                <a:latin typeface="Conduit ITC Light" pitchFamily="2" charset="0"/>
              </a:rPr>
              <a:t>cus</a:t>
            </a:r>
            <a:r>
              <a:rPr lang="fr-FR" sz="1000" dirty="0">
                <a:solidFill>
                  <a:schemeClr val="bg1"/>
                </a:solidFill>
                <a:latin typeface="Conduit ITC Light" pitchFamily="2" charset="0"/>
              </a:rPr>
              <a:t> </a:t>
            </a:r>
            <a:r>
              <a:rPr lang="fr-FR" sz="1000" dirty="0" err="1">
                <a:solidFill>
                  <a:schemeClr val="bg1"/>
                </a:solidFill>
                <a:latin typeface="Conduit ITC Light" pitchFamily="2" charset="0"/>
              </a:rPr>
              <a:t>reprem</a:t>
            </a:r>
            <a:r>
              <a:rPr lang="fr-FR" sz="1000" dirty="0">
                <a:solidFill>
                  <a:schemeClr val="bg1"/>
                </a:solidFill>
                <a:latin typeface="Conduit ITC Light" pitchFamily="2" charset="0"/>
              </a:rPr>
              <a:t> </a:t>
            </a:r>
            <a:r>
              <a:rPr lang="fr-FR" sz="1000" dirty="0" err="1">
                <a:solidFill>
                  <a:schemeClr val="bg1"/>
                </a:solidFill>
                <a:latin typeface="Conduit ITC Light" pitchFamily="2" charset="0"/>
              </a:rPr>
              <a:t>atus</a:t>
            </a:r>
            <a:r>
              <a:rPr lang="fr-FR" sz="1000" dirty="0">
                <a:solidFill>
                  <a:schemeClr val="bg1"/>
                </a:solidFill>
                <a:latin typeface="Conduit ITC Light" pitchFamily="2" charset="0"/>
              </a:rPr>
              <a:t> </a:t>
            </a:r>
            <a:r>
              <a:rPr lang="fr-FR" sz="1000" dirty="0" err="1">
                <a:solidFill>
                  <a:schemeClr val="bg1"/>
                </a:solidFill>
                <a:latin typeface="Conduit ITC Light" pitchFamily="2" charset="0"/>
              </a:rPr>
              <a:t>sed</a:t>
            </a:r>
            <a:r>
              <a:rPr lang="fr-FR" sz="1000" dirty="0">
                <a:solidFill>
                  <a:schemeClr val="bg1"/>
                </a:solidFill>
                <a:latin typeface="Conduit ITC Light" pitchFamily="2" charset="0"/>
              </a:rPr>
              <a:t> </a:t>
            </a:r>
            <a:r>
              <a:rPr lang="fr-FR" sz="1000" dirty="0" err="1">
                <a:solidFill>
                  <a:schemeClr val="bg1"/>
                </a:solidFill>
                <a:latin typeface="Conduit ITC Light" pitchFamily="2" charset="0"/>
              </a:rPr>
              <a:t>quatum</a:t>
            </a:r>
            <a:r>
              <a:rPr lang="fr-FR" sz="1000" dirty="0">
                <a:solidFill>
                  <a:schemeClr val="bg1"/>
                </a:solidFill>
                <a:latin typeface="Conduit ITC Light" pitchFamily="2" charset="0"/>
              </a:rPr>
              <a:t> </a:t>
            </a:r>
            <a:r>
              <a:rPr lang="fr-FR" sz="1000" dirty="0" err="1">
                <a:solidFill>
                  <a:schemeClr val="bg1"/>
                </a:solidFill>
                <a:latin typeface="Conduit ITC Light" pitchFamily="2" charset="0"/>
              </a:rPr>
              <a:t>adi</a:t>
            </a:r>
            <a:r>
              <a:rPr lang="fr-FR" sz="1000" dirty="0">
                <a:solidFill>
                  <a:schemeClr val="bg1"/>
                </a:solidFill>
                <a:latin typeface="Conduit ITC Light" pitchFamily="2" charset="0"/>
              </a:rPr>
              <a:t> ut </a:t>
            </a:r>
            <a:r>
              <a:rPr lang="fr-FR" sz="1000" dirty="0" err="1">
                <a:solidFill>
                  <a:schemeClr val="bg1"/>
                </a:solidFill>
                <a:latin typeface="Conduit ITC Light" pitchFamily="2" charset="0"/>
              </a:rPr>
              <a:t>quos</a:t>
            </a:r>
            <a:r>
              <a:rPr lang="fr-FR" sz="1000" dirty="0">
                <a:solidFill>
                  <a:schemeClr val="bg1"/>
                </a:solidFill>
                <a:latin typeface="Conduit ITC Light" pitchFamily="2" charset="0"/>
              </a:rPr>
              <a:t> </a:t>
            </a:r>
          </a:p>
          <a:p>
            <a:pPr>
              <a:lnSpc>
                <a:spcPts val="1220"/>
              </a:lnSpc>
            </a:pPr>
            <a:r>
              <a:rPr lang="fr-FR" sz="1000" dirty="0">
                <a:solidFill>
                  <a:schemeClr val="bg1"/>
                </a:solidFill>
                <a:latin typeface="Conduit ITC Light" pitchFamily="2" charset="0"/>
              </a:rPr>
              <a:t>• </a:t>
            </a:r>
            <a:r>
              <a:rPr lang="fr-FR" sz="1000" dirty="0" err="1">
                <a:solidFill>
                  <a:schemeClr val="bg1"/>
                </a:solidFill>
                <a:latin typeface="Conduit ITC Light" pitchFamily="2" charset="0"/>
              </a:rPr>
              <a:t>volor</a:t>
            </a:r>
            <a:r>
              <a:rPr lang="fr-FR" sz="1000" dirty="0">
                <a:solidFill>
                  <a:schemeClr val="bg1"/>
                </a:solidFill>
                <a:latin typeface="Conduit ITC Light" pitchFamily="2" charset="0"/>
              </a:rPr>
              <a:t> </a:t>
            </a:r>
            <a:r>
              <a:rPr lang="fr-FR" sz="1000" dirty="0" err="1">
                <a:solidFill>
                  <a:schemeClr val="bg1"/>
                </a:solidFill>
                <a:latin typeface="Conduit ITC Light" pitchFamily="2" charset="0"/>
              </a:rPr>
              <a:t>millit</a:t>
            </a:r>
            <a:r>
              <a:rPr lang="fr-FR" sz="1000" dirty="0">
                <a:solidFill>
                  <a:schemeClr val="bg1"/>
                </a:solidFill>
                <a:latin typeface="Conduit ITC Light" pitchFamily="2" charset="0"/>
              </a:rPr>
              <a:t> est </a:t>
            </a:r>
            <a:r>
              <a:rPr lang="fr-FR" sz="1000" dirty="0" err="1">
                <a:solidFill>
                  <a:schemeClr val="bg1"/>
                </a:solidFill>
                <a:latin typeface="Conduit ITC Light" pitchFamily="2" charset="0"/>
              </a:rPr>
              <a:t>assi</a:t>
            </a:r>
            <a:r>
              <a:rPr lang="fr-FR" sz="1000" dirty="0">
                <a:solidFill>
                  <a:schemeClr val="bg1"/>
                </a:solidFill>
                <a:latin typeface="Conduit ITC Light" pitchFamily="2" charset="0"/>
              </a:rPr>
              <a:t> di </a:t>
            </a:r>
            <a:r>
              <a:rPr lang="fr-FR" sz="1000" dirty="0" err="1">
                <a:solidFill>
                  <a:schemeClr val="bg1"/>
                </a:solidFill>
                <a:latin typeface="Conduit ITC Light" pitchFamily="2" charset="0"/>
              </a:rPr>
              <a:t>dolore</a:t>
            </a:r>
            <a:r>
              <a:rPr lang="fr-FR" sz="1000" dirty="0">
                <a:solidFill>
                  <a:schemeClr val="bg1"/>
                </a:solidFill>
                <a:latin typeface="Conduit ITC Light" pitchFamily="2" charset="0"/>
              </a:rPr>
              <a:t> </a:t>
            </a:r>
            <a:r>
              <a:rPr lang="fr-FR" sz="1000" dirty="0" err="1">
                <a:solidFill>
                  <a:schemeClr val="bg1"/>
                </a:solidFill>
                <a:latin typeface="Conduit ITC Light" pitchFamily="2" charset="0"/>
              </a:rPr>
              <a:t>eumende</a:t>
            </a:r>
            <a:r>
              <a:rPr lang="fr-FR" sz="1000" dirty="0">
                <a:solidFill>
                  <a:schemeClr val="bg1"/>
                </a:solidFill>
                <a:latin typeface="Conduit ITC Light" pitchFamily="2" charset="0"/>
              </a:rPr>
              <a:t> </a:t>
            </a:r>
            <a:r>
              <a:rPr lang="fr-FR" sz="1000" dirty="0" err="1">
                <a:solidFill>
                  <a:schemeClr val="bg1"/>
                </a:solidFill>
                <a:latin typeface="Conduit ITC Light" pitchFamily="2" charset="0"/>
              </a:rPr>
              <a:t>moloren</a:t>
            </a:r>
            <a:r>
              <a:rPr lang="fr-FR" sz="1000" dirty="0">
                <a:solidFill>
                  <a:schemeClr val="bg1"/>
                </a:solidFill>
                <a:latin typeface="Conduit ITC Light" pitchFamily="2" charset="0"/>
              </a:rPr>
              <a:t> </a:t>
            </a:r>
            <a:r>
              <a:rPr lang="fr-FR" sz="1000" dirty="0" err="1">
                <a:solidFill>
                  <a:schemeClr val="bg1"/>
                </a:solidFill>
                <a:latin typeface="Conduit ITC Light" pitchFamily="2" charset="0"/>
              </a:rPr>
              <a:t>ecuptatur</a:t>
            </a:r>
            <a:r>
              <a:rPr lang="fr-FR" sz="1000" dirty="0">
                <a:solidFill>
                  <a:schemeClr val="bg1"/>
                </a:solidFill>
                <a:latin typeface="Conduit ITC Light" pitchFamily="2" charset="0"/>
              </a:rPr>
              <a:t>? </a:t>
            </a:r>
            <a:r>
              <a:rPr lang="fr-FR" sz="1000" dirty="0" err="1">
                <a:solidFill>
                  <a:schemeClr val="bg1"/>
                </a:solidFill>
                <a:latin typeface="Conduit ITC Light" pitchFamily="2" charset="0"/>
              </a:rPr>
              <a:t>Doluptat</a:t>
            </a:r>
            <a:r>
              <a:rPr lang="fr-FR" sz="1000" dirty="0">
                <a:solidFill>
                  <a:schemeClr val="bg1"/>
                </a:solidFill>
                <a:latin typeface="Conduit ITC Light" pitchFamily="2" charset="0"/>
              </a:rPr>
              <a:t> </a:t>
            </a:r>
            <a:r>
              <a:rPr lang="fr-FR" sz="1000" dirty="0" err="1">
                <a:solidFill>
                  <a:schemeClr val="bg1"/>
                </a:solidFill>
                <a:latin typeface="Conduit ITC Light" pitchFamily="2" charset="0"/>
              </a:rPr>
              <a:t>latur</a:t>
            </a:r>
            <a:r>
              <a:rPr lang="fr-FR" sz="1000" dirty="0">
                <a:solidFill>
                  <a:schemeClr val="bg1"/>
                </a:solidFill>
                <a:latin typeface="Conduit ITC Light" pitchFamily="2" charset="0"/>
              </a:rPr>
              <a:t>? • Sus, cum </a:t>
            </a:r>
            <a:r>
              <a:rPr lang="fr-FR" sz="1000" dirty="0" err="1">
                <a:solidFill>
                  <a:schemeClr val="bg1"/>
                </a:solidFill>
                <a:latin typeface="Conduit ITC Light" pitchFamily="2" charset="0"/>
              </a:rPr>
              <a:t>rest</a:t>
            </a:r>
            <a:r>
              <a:rPr lang="fr-FR" sz="1000" dirty="0">
                <a:solidFill>
                  <a:schemeClr val="bg1"/>
                </a:solidFill>
                <a:latin typeface="Conduit ITC Light" pitchFamily="2" charset="0"/>
              </a:rPr>
              <a:t> </a:t>
            </a:r>
            <a:r>
              <a:rPr lang="fr-FR" sz="1000" dirty="0" err="1">
                <a:solidFill>
                  <a:schemeClr val="bg1"/>
                </a:solidFill>
                <a:latin typeface="Conduit ITC Light" pitchFamily="2" charset="0"/>
              </a:rPr>
              <a:t>ommos</a:t>
            </a:r>
            <a:r>
              <a:rPr lang="fr-FR" sz="1000" dirty="0">
                <a:solidFill>
                  <a:schemeClr val="bg1"/>
                </a:solidFill>
                <a:latin typeface="Conduit ITC Light" pitchFamily="2" charset="0"/>
              </a:rPr>
              <a:t> </a:t>
            </a:r>
            <a:r>
              <a:rPr lang="fr-FR" sz="1000" dirty="0" err="1">
                <a:solidFill>
                  <a:schemeClr val="bg1"/>
                </a:solidFill>
                <a:latin typeface="Conduit ITC Light" pitchFamily="2" charset="0"/>
              </a:rPr>
              <a:t>doluptatur</a:t>
            </a:r>
            <a:r>
              <a:rPr lang="fr-FR" sz="1000" dirty="0">
                <a:solidFill>
                  <a:schemeClr val="bg1"/>
                </a:solidFill>
                <a:latin typeface="Conduit ITC Light" pitchFamily="2" charset="0"/>
              </a:rPr>
              <a:t>? </a:t>
            </a:r>
            <a:endParaRPr lang="fr-FR" sz="1000" dirty="0">
              <a:solidFill>
                <a:schemeClr val="bg1"/>
              </a:solidFill>
            </a:endParaRPr>
          </a:p>
        </p:txBody>
      </p:sp>
      <p:sp>
        <p:nvSpPr>
          <p:cNvPr id="41" name="ZoneTexte 40">
            <a:extLst>
              <a:ext uri="{FF2B5EF4-FFF2-40B4-BE49-F238E27FC236}">
                <a16:creationId xmlns:a16="http://schemas.microsoft.com/office/drawing/2014/main" xmlns="" id="{BD4E58C5-22F2-D925-B937-8A732EB7DC5B}"/>
              </a:ext>
            </a:extLst>
          </p:cNvPr>
          <p:cNvSpPr txBox="1"/>
          <p:nvPr/>
        </p:nvSpPr>
        <p:spPr>
          <a:xfrm>
            <a:off x="564880" y="5718538"/>
            <a:ext cx="4035112" cy="326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b="1" dirty="0">
                <a:solidFill>
                  <a:srgbClr val="007FBA"/>
                </a:solidFill>
                <a:latin typeface="Conduit ITC" pitchFamily="2" charset="0"/>
              </a:rPr>
              <a:t>• LES LIENS TISSÉS AVEC LES </a:t>
            </a:r>
            <a:r>
              <a:rPr lang="fr-FR" sz="1200" b="1" dirty="0" smtClean="0">
                <a:solidFill>
                  <a:srgbClr val="007FBA"/>
                </a:solidFill>
                <a:latin typeface="Conduit ITC" pitchFamily="2" charset="0"/>
              </a:rPr>
              <a:t>PARTENAIRES (ou autre fait marquant) </a:t>
            </a:r>
            <a:endParaRPr lang="fr-FR" sz="1200" b="1" dirty="0">
              <a:solidFill>
                <a:srgbClr val="007FBA"/>
              </a:solidFill>
              <a:latin typeface="Conduit ITC" pitchFamily="2" charset="0"/>
            </a:endParaRPr>
          </a:p>
          <a:p>
            <a:r>
              <a:rPr lang="fr-FR" sz="1000" dirty="0">
                <a:latin typeface="Conduit ITC Light" pitchFamily="2" charset="0"/>
              </a:rPr>
              <a:t>(BV, scolaires, autres OPA, asso, autres réseaux etc.)</a:t>
            </a:r>
          </a:p>
          <a:p>
            <a:pPr algn="just">
              <a:lnSpc>
                <a:spcPts val="1220"/>
              </a:lnSpc>
            </a:pPr>
            <a:r>
              <a:rPr lang="fr-FR" sz="1000" dirty="0">
                <a:latin typeface="Conduit ITC Light" pitchFamily="2" charset="0"/>
              </a:rPr>
              <a:t>Vel </a:t>
            </a:r>
            <a:r>
              <a:rPr lang="fr-FR" sz="1000" dirty="0" err="1">
                <a:latin typeface="Conduit ITC Light" pitchFamily="2" charset="0"/>
              </a:rPr>
              <a:t>moluptat</a:t>
            </a:r>
            <a:r>
              <a:rPr lang="fr-FR" sz="1000" dirty="0">
                <a:latin typeface="Conduit ITC Light" pitchFamily="2" charset="0"/>
              </a:rPr>
              <a:t> in </a:t>
            </a:r>
            <a:r>
              <a:rPr lang="fr-FR" sz="1000" dirty="0" err="1">
                <a:latin typeface="Conduit ITC Light" pitchFamily="2" charset="0"/>
              </a:rPr>
              <a:t>porio</a:t>
            </a:r>
            <a:r>
              <a:rPr lang="fr-FR" sz="1000" dirty="0">
                <a:latin typeface="Conduit ITC Light" pitchFamily="2" charset="0"/>
              </a:rPr>
              <a:t> </a:t>
            </a:r>
            <a:r>
              <a:rPr lang="fr-FR" sz="1000" dirty="0" err="1">
                <a:latin typeface="Conduit ITC Light" pitchFamily="2" charset="0"/>
              </a:rPr>
              <a:t>cust</a:t>
            </a:r>
            <a:r>
              <a:rPr lang="fr-FR" sz="1000" dirty="0">
                <a:latin typeface="Conduit ITC Light" pitchFamily="2" charset="0"/>
              </a:rPr>
              <a:t> </a:t>
            </a:r>
            <a:r>
              <a:rPr lang="fr-FR" sz="1000" dirty="0" err="1">
                <a:latin typeface="Conduit ITC Light" pitchFamily="2" charset="0"/>
              </a:rPr>
              <a:t>exeri</a:t>
            </a:r>
            <a:r>
              <a:rPr lang="fr-FR" sz="1000" dirty="0">
                <a:latin typeface="Conduit ITC Light" pitchFamily="2" charset="0"/>
              </a:rPr>
              <a:t> </a:t>
            </a:r>
            <a:r>
              <a:rPr lang="fr-FR" sz="1000" dirty="0" err="1">
                <a:latin typeface="Conduit ITC Light" pitchFamily="2" charset="0"/>
              </a:rPr>
              <a:t>utaerit</a:t>
            </a:r>
            <a:r>
              <a:rPr lang="fr-FR" sz="1000" dirty="0">
                <a:latin typeface="Conduit ITC Light" pitchFamily="2" charset="0"/>
              </a:rPr>
              <a:t> mi, </a:t>
            </a:r>
            <a:r>
              <a:rPr lang="fr-FR" sz="1000" dirty="0" err="1">
                <a:latin typeface="Conduit ITC Light" pitchFamily="2" charset="0"/>
              </a:rPr>
              <a:t>exerfero</a:t>
            </a:r>
            <a:r>
              <a:rPr lang="fr-FR" sz="1000" dirty="0">
                <a:latin typeface="Conduit ITC Light" pitchFamily="2" charset="0"/>
              </a:rPr>
              <a:t> </a:t>
            </a:r>
            <a:r>
              <a:rPr lang="fr-FR" sz="1000" dirty="0" err="1">
                <a:latin typeface="Conduit ITC Light" pitchFamily="2" charset="0"/>
              </a:rPr>
              <a:t>explibe</a:t>
            </a:r>
            <a:r>
              <a:rPr lang="fr-FR" sz="1000" dirty="0">
                <a:latin typeface="Conduit ITC Light" pitchFamily="2" charset="0"/>
              </a:rPr>
              <a:t> </a:t>
            </a:r>
            <a:r>
              <a:rPr lang="fr-FR" sz="1000" dirty="0" err="1">
                <a:latin typeface="Conduit ITC Light" pitchFamily="2" charset="0"/>
              </a:rPr>
              <a:t>ariscium</a:t>
            </a:r>
            <a:r>
              <a:rPr lang="fr-FR" sz="1000" dirty="0">
                <a:latin typeface="Conduit ITC Light" pitchFamily="2" charset="0"/>
              </a:rPr>
              <a:t> </a:t>
            </a:r>
            <a:r>
              <a:rPr lang="fr-FR" sz="1000" dirty="0" err="1">
                <a:latin typeface="Conduit ITC Light" pitchFamily="2" charset="0"/>
              </a:rPr>
              <a:t>hillabore</a:t>
            </a:r>
            <a:r>
              <a:rPr lang="fr-FR" sz="1000" dirty="0">
                <a:latin typeface="Conduit ITC Light" pitchFamily="2" charset="0"/>
              </a:rPr>
              <a:t>, </a:t>
            </a:r>
            <a:r>
              <a:rPr lang="fr-FR" sz="1000" dirty="0" err="1">
                <a:latin typeface="Conduit ITC Light" pitchFamily="2" charset="0"/>
              </a:rPr>
              <a:t>sed</a:t>
            </a:r>
            <a:r>
              <a:rPr lang="fr-FR" sz="1000" dirty="0">
                <a:latin typeface="Conduit ITC Light" pitchFamily="2" charset="0"/>
              </a:rPr>
              <a:t> </a:t>
            </a:r>
            <a:r>
              <a:rPr lang="fr-FR" sz="1000" dirty="0" err="1">
                <a:latin typeface="Conduit ITC Light" pitchFamily="2" charset="0"/>
              </a:rPr>
              <a:t>molorer</a:t>
            </a:r>
            <a:r>
              <a:rPr lang="fr-FR" sz="1000" dirty="0">
                <a:latin typeface="Conduit ITC Light" pitchFamily="2" charset="0"/>
              </a:rPr>
              <a:t> </a:t>
            </a:r>
            <a:r>
              <a:rPr lang="fr-FR" sz="1000" dirty="0" err="1">
                <a:latin typeface="Conduit ITC Light" pitchFamily="2" charset="0"/>
              </a:rPr>
              <a:t>natur</a:t>
            </a:r>
            <a:r>
              <a:rPr lang="fr-FR" sz="1000" dirty="0">
                <a:latin typeface="Conduit ITC Light" pitchFamily="2" charset="0"/>
              </a:rPr>
              <a:t>?</a:t>
            </a:r>
          </a:p>
          <a:p>
            <a:pPr algn="just">
              <a:lnSpc>
                <a:spcPts val="1220"/>
              </a:lnSpc>
            </a:pPr>
            <a:r>
              <a:rPr lang="fr-FR" sz="1000" dirty="0">
                <a:latin typeface="Conduit ITC Light" pitchFamily="2" charset="0"/>
              </a:rPr>
              <a:t>Met et </a:t>
            </a:r>
            <a:r>
              <a:rPr lang="fr-FR" sz="1000" dirty="0" err="1">
                <a:latin typeface="Conduit ITC Light" pitchFamily="2" charset="0"/>
              </a:rPr>
              <a:t>aut</a:t>
            </a:r>
            <a:r>
              <a:rPr lang="fr-FR" sz="1000" dirty="0">
                <a:latin typeface="Conduit ITC Light" pitchFamily="2" charset="0"/>
              </a:rPr>
              <a:t> </a:t>
            </a:r>
            <a:r>
              <a:rPr lang="fr-FR" sz="1000" dirty="0" err="1">
                <a:latin typeface="Conduit ITC Light" pitchFamily="2" charset="0"/>
              </a:rPr>
              <a:t>latur</a:t>
            </a:r>
            <a:r>
              <a:rPr lang="fr-FR" sz="1000" dirty="0">
                <a:latin typeface="Conduit ITC Light" pitchFamily="2" charset="0"/>
              </a:rPr>
              <a:t> </a:t>
            </a:r>
            <a:r>
              <a:rPr lang="fr-FR" sz="1000" dirty="0" err="1">
                <a:latin typeface="Conduit ITC Light" pitchFamily="2" charset="0"/>
              </a:rPr>
              <a:t>simil</a:t>
            </a:r>
            <a:r>
              <a:rPr lang="fr-FR" sz="1000" dirty="0">
                <a:latin typeface="Conduit ITC Light" pitchFamily="2" charset="0"/>
              </a:rPr>
              <a:t> </a:t>
            </a:r>
            <a:r>
              <a:rPr lang="fr-FR" sz="1000" dirty="0" err="1">
                <a:latin typeface="Conduit ITC Light" pitchFamily="2" charset="0"/>
              </a:rPr>
              <a:t>molenti</a:t>
            </a:r>
            <a:r>
              <a:rPr lang="fr-FR" sz="1000" dirty="0">
                <a:latin typeface="Conduit ITC Light" pitchFamily="2" charset="0"/>
              </a:rPr>
              <a:t> </a:t>
            </a:r>
            <a:r>
              <a:rPr lang="fr-FR" sz="1000" dirty="0" err="1">
                <a:latin typeface="Conduit ITC Light" pitchFamily="2" charset="0"/>
              </a:rPr>
              <a:t>cus</a:t>
            </a:r>
            <a:r>
              <a:rPr lang="fr-FR" sz="1000" dirty="0">
                <a:latin typeface="Conduit ITC Light" pitchFamily="2" charset="0"/>
              </a:rPr>
              <a:t> </a:t>
            </a:r>
            <a:r>
              <a:rPr lang="fr-FR" sz="1000" dirty="0" err="1">
                <a:latin typeface="Conduit ITC Light" pitchFamily="2" charset="0"/>
              </a:rPr>
              <a:t>reprem</a:t>
            </a:r>
            <a:r>
              <a:rPr lang="fr-FR" sz="1000" dirty="0">
                <a:latin typeface="Conduit ITC Light" pitchFamily="2" charset="0"/>
              </a:rPr>
              <a:t> </a:t>
            </a:r>
            <a:r>
              <a:rPr lang="fr-FR" sz="1000" dirty="0" err="1">
                <a:latin typeface="Conduit ITC Light" pitchFamily="2" charset="0"/>
              </a:rPr>
              <a:t>atus</a:t>
            </a:r>
            <a:r>
              <a:rPr lang="fr-FR" sz="1000" dirty="0">
                <a:latin typeface="Conduit ITC Light" pitchFamily="2" charset="0"/>
              </a:rPr>
              <a:t> </a:t>
            </a:r>
            <a:r>
              <a:rPr lang="fr-FR" sz="1000" dirty="0" err="1">
                <a:latin typeface="Conduit ITC Light" pitchFamily="2" charset="0"/>
              </a:rPr>
              <a:t>sed</a:t>
            </a:r>
            <a:r>
              <a:rPr lang="fr-FR" sz="1000" dirty="0">
                <a:latin typeface="Conduit ITC Light" pitchFamily="2" charset="0"/>
              </a:rPr>
              <a:t> </a:t>
            </a:r>
            <a:r>
              <a:rPr lang="fr-FR" sz="1000" dirty="0" err="1">
                <a:latin typeface="Conduit ITC Light" pitchFamily="2" charset="0"/>
              </a:rPr>
              <a:t>quatum</a:t>
            </a:r>
            <a:r>
              <a:rPr lang="fr-FR" sz="1000" dirty="0">
                <a:latin typeface="Conduit ITC Light" pitchFamily="2" charset="0"/>
              </a:rPr>
              <a:t> </a:t>
            </a:r>
            <a:r>
              <a:rPr lang="fr-FR" sz="1000" dirty="0" err="1">
                <a:latin typeface="Conduit ITC Light" pitchFamily="2" charset="0"/>
              </a:rPr>
              <a:t>adi</a:t>
            </a:r>
            <a:r>
              <a:rPr lang="fr-FR" sz="1000" dirty="0">
                <a:latin typeface="Conduit ITC Light" pitchFamily="2" charset="0"/>
              </a:rPr>
              <a:t> ut </a:t>
            </a:r>
            <a:r>
              <a:rPr lang="fr-FR" sz="1000" dirty="0" err="1">
                <a:latin typeface="Conduit ITC Light" pitchFamily="2" charset="0"/>
              </a:rPr>
              <a:t>quos</a:t>
            </a:r>
            <a:r>
              <a:rPr lang="fr-FR" sz="1000" dirty="0">
                <a:latin typeface="Conduit ITC Light" pitchFamily="2" charset="0"/>
              </a:rPr>
              <a:t> </a:t>
            </a:r>
            <a:r>
              <a:rPr lang="fr-FR" sz="1000" dirty="0" err="1">
                <a:latin typeface="Conduit ITC Light" pitchFamily="2" charset="0"/>
              </a:rPr>
              <a:t>volor</a:t>
            </a:r>
            <a:r>
              <a:rPr lang="fr-FR" sz="1000" dirty="0">
                <a:latin typeface="Conduit ITC Light" pitchFamily="2" charset="0"/>
              </a:rPr>
              <a:t> </a:t>
            </a:r>
            <a:r>
              <a:rPr lang="fr-FR" sz="1000" dirty="0" err="1">
                <a:latin typeface="Conduit ITC Light" pitchFamily="2" charset="0"/>
              </a:rPr>
              <a:t>millit</a:t>
            </a:r>
            <a:r>
              <a:rPr lang="fr-FR" sz="1000" dirty="0">
                <a:latin typeface="Conduit ITC Light" pitchFamily="2" charset="0"/>
              </a:rPr>
              <a:t> est </a:t>
            </a:r>
            <a:r>
              <a:rPr lang="fr-FR" sz="1000" dirty="0" err="1">
                <a:latin typeface="Conduit ITC Light" pitchFamily="2" charset="0"/>
              </a:rPr>
              <a:t>assi</a:t>
            </a:r>
            <a:r>
              <a:rPr lang="fr-FR" sz="1000" dirty="0">
                <a:latin typeface="Conduit ITC Light" pitchFamily="2" charset="0"/>
              </a:rPr>
              <a:t> di </a:t>
            </a:r>
            <a:r>
              <a:rPr lang="fr-FR" sz="1000" dirty="0" err="1">
                <a:latin typeface="Conduit ITC Light" pitchFamily="2" charset="0"/>
              </a:rPr>
              <a:t>dolore</a:t>
            </a:r>
            <a:r>
              <a:rPr lang="fr-FR" sz="1000" dirty="0">
                <a:latin typeface="Conduit ITC Light" pitchFamily="2" charset="0"/>
              </a:rPr>
              <a:t> </a:t>
            </a:r>
            <a:r>
              <a:rPr lang="fr-FR" sz="1000" dirty="0" err="1">
                <a:latin typeface="Conduit ITC Light" pitchFamily="2" charset="0"/>
              </a:rPr>
              <a:t>eumende</a:t>
            </a:r>
            <a:r>
              <a:rPr lang="fr-FR" sz="1000" dirty="0">
                <a:latin typeface="Conduit ITC Light" pitchFamily="2" charset="0"/>
              </a:rPr>
              <a:t> </a:t>
            </a:r>
            <a:r>
              <a:rPr lang="fr-FR" sz="1000" dirty="0" err="1">
                <a:latin typeface="Conduit ITC Light" pitchFamily="2" charset="0"/>
              </a:rPr>
              <a:t>moloren</a:t>
            </a:r>
            <a:r>
              <a:rPr lang="fr-FR" sz="1000" dirty="0">
                <a:latin typeface="Conduit ITC Light" pitchFamily="2" charset="0"/>
              </a:rPr>
              <a:t> </a:t>
            </a:r>
            <a:r>
              <a:rPr lang="fr-FR" sz="1000" dirty="0" err="1">
                <a:latin typeface="Conduit ITC Light" pitchFamily="2" charset="0"/>
              </a:rPr>
              <a:t>ecuptaturcus</a:t>
            </a:r>
            <a:r>
              <a:rPr lang="fr-FR" sz="1000" dirty="0">
                <a:latin typeface="Conduit ITC Light" pitchFamily="2" charset="0"/>
              </a:rPr>
              <a:t> </a:t>
            </a:r>
            <a:r>
              <a:rPr lang="fr-FR" sz="1000" dirty="0" err="1">
                <a:latin typeface="Conduit ITC Light" pitchFamily="2" charset="0"/>
              </a:rPr>
              <a:t>reprem</a:t>
            </a:r>
            <a:r>
              <a:rPr lang="fr-FR" sz="1000" dirty="0">
                <a:latin typeface="Conduit ITC Light" pitchFamily="2" charset="0"/>
              </a:rPr>
              <a:t> </a:t>
            </a:r>
            <a:r>
              <a:rPr lang="fr-FR" sz="1000" dirty="0" err="1">
                <a:latin typeface="Conduit ITC Light" pitchFamily="2" charset="0"/>
              </a:rPr>
              <a:t>atus</a:t>
            </a:r>
            <a:r>
              <a:rPr lang="fr-FR" sz="1000" dirty="0">
                <a:latin typeface="Conduit ITC Light" pitchFamily="2" charset="0"/>
              </a:rPr>
              <a:t> </a:t>
            </a:r>
            <a:r>
              <a:rPr lang="fr-FR" sz="1000" dirty="0" err="1">
                <a:latin typeface="Conduit ITC Light" pitchFamily="2" charset="0"/>
              </a:rPr>
              <a:t>sed</a:t>
            </a:r>
            <a:r>
              <a:rPr lang="fr-FR" sz="1000" dirty="0">
                <a:latin typeface="Conduit ITC Light" pitchFamily="2" charset="0"/>
              </a:rPr>
              <a:t> </a:t>
            </a:r>
            <a:r>
              <a:rPr lang="fr-FR" sz="1000" dirty="0" err="1">
                <a:latin typeface="Conduit ITC Light" pitchFamily="2" charset="0"/>
              </a:rPr>
              <a:t>quatum</a:t>
            </a:r>
            <a:r>
              <a:rPr lang="fr-FR" sz="1000" dirty="0">
                <a:latin typeface="Conduit ITC Light" pitchFamily="2" charset="0"/>
              </a:rPr>
              <a:t> </a:t>
            </a:r>
            <a:r>
              <a:rPr lang="fr-FR" sz="1000" dirty="0" err="1">
                <a:latin typeface="Conduit ITC Light" pitchFamily="2" charset="0"/>
              </a:rPr>
              <a:t>adi</a:t>
            </a:r>
            <a:r>
              <a:rPr lang="fr-FR" sz="1000" dirty="0">
                <a:latin typeface="Conduit ITC Light" pitchFamily="2" charset="0"/>
              </a:rPr>
              <a:t> ut </a:t>
            </a:r>
            <a:r>
              <a:rPr lang="fr-FR" sz="1000" dirty="0" err="1">
                <a:latin typeface="Conduit ITC Light" pitchFamily="2" charset="0"/>
              </a:rPr>
              <a:t>quos</a:t>
            </a:r>
            <a:r>
              <a:rPr lang="fr-FR" sz="1000" dirty="0">
                <a:latin typeface="Conduit ITC Light" pitchFamily="2" charset="0"/>
              </a:rPr>
              <a:t> </a:t>
            </a:r>
            <a:r>
              <a:rPr lang="fr-FR" sz="1000" dirty="0" err="1">
                <a:latin typeface="Conduit ITC Light" pitchFamily="2" charset="0"/>
              </a:rPr>
              <a:t>volor</a:t>
            </a:r>
            <a:r>
              <a:rPr lang="fr-FR" sz="1000" dirty="0">
                <a:latin typeface="Conduit ITC Light" pitchFamily="2" charset="0"/>
              </a:rPr>
              <a:t> </a:t>
            </a:r>
            <a:r>
              <a:rPr lang="fr-FR" sz="1000" dirty="0" err="1">
                <a:latin typeface="Conduit ITC Light" pitchFamily="2" charset="0"/>
              </a:rPr>
              <a:t>millit</a:t>
            </a:r>
            <a:r>
              <a:rPr lang="fr-FR" sz="1000" dirty="0">
                <a:latin typeface="Conduit ITC Light" pitchFamily="2" charset="0"/>
              </a:rPr>
              <a:t> est </a:t>
            </a:r>
            <a:r>
              <a:rPr lang="fr-FR" sz="1000" dirty="0" err="1">
                <a:latin typeface="Conduit ITC Light" pitchFamily="2" charset="0"/>
              </a:rPr>
              <a:t>assi</a:t>
            </a:r>
            <a:r>
              <a:rPr lang="fr-FR" sz="1000" dirty="0">
                <a:latin typeface="Conduit ITC Light" pitchFamily="2" charset="0"/>
              </a:rPr>
              <a:t> di </a:t>
            </a:r>
            <a:r>
              <a:rPr lang="fr-FR" sz="1000" dirty="0" err="1">
                <a:latin typeface="Conduit ITC Light" pitchFamily="2" charset="0"/>
              </a:rPr>
              <a:t>dolore</a:t>
            </a:r>
            <a:r>
              <a:rPr lang="fr-FR" sz="1000" dirty="0">
                <a:latin typeface="Conduit ITC Light" pitchFamily="2" charset="0"/>
              </a:rPr>
              <a:t> </a:t>
            </a:r>
            <a:r>
              <a:rPr lang="fr-FR" sz="1000" dirty="0" err="1">
                <a:latin typeface="Conduit ITC Light" pitchFamily="2" charset="0"/>
              </a:rPr>
              <a:t>eumende</a:t>
            </a:r>
            <a:r>
              <a:rPr lang="fr-FR" sz="1000" dirty="0">
                <a:latin typeface="Conduit ITC Light" pitchFamily="2" charset="0"/>
              </a:rPr>
              <a:t> </a:t>
            </a:r>
            <a:r>
              <a:rPr lang="fr-FR" sz="1000" dirty="0" err="1">
                <a:latin typeface="Conduit ITC Light" pitchFamily="2" charset="0"/>
              </a:rPr>
              <a:t>moloren</a:t>
            </a:r>
            <a:r>
              <a:rPr lang="fr-FR" sz="1000" dirty="0">
                <a:latin typeface="Conduit ITC Light" pitchFamily="2" charset="0"/>
              </a:rPr>
              <a:t> </a:t>
            </a:r>
            <a:r>
              <a:rPr lang="fr-FR" sz="1000" dirty="0" err="1">
                <a:latin typeface="Conduit ITC Light" pitchFamily="2" charset="0"/>
              </a:rPr>
              <a:t>ecuptatur</a:t>
            </a:r>
            <a:endParaRPr lang="fr-FR" sz="1000" dirty="0">
              <a:latin typeface="Conduit ITC Light" pitchFamily="2" charset="0"/>
            </a:endParaRPr>
          </a:p>
          <a:p>
            <a:pPr algn="just">
              <a:lnSpc>
                <a:spcPts val="1220"/>
              </a:lnSpc>
            </a:pPr>
            <a:endParaRPr lang="fr-FR" sz="1200" dirty="0">
              <a:latin typeface="Conduit ITC Light" pitchFamily="2" charset="0"/>
            </a:endParaRPr>
          </a:p>
          <a:p>
            <a:r>
              <a:rPr lang="fr-FR" sz="1200" b="1" dirty="0">
                <a:solidFill>
                  <a:srgbClr val="007FBA"/>
                </a:solidFill>
                <a:latin typeface="Conduit ITC" pitchFamily="2" charset="0"/>
              </a:rPr>
              <a:t>• L’AVIS DE L’ANIMATEUR SUR LE PROJET </a:t>
            </a:r>
          </a:p>
          <a:p>
            <a:r>
              <a:rPr lang="fr-FR" sz="1000" dirty="0">
                <a:latin typeface="Conduit ITC Light" pitchFamily="2" charset="0"/>
              </a:rPr>
              <a:t>(ressentis et perspectives)</a:t>
            </a:r>
          </a:p>
          <a:p>
            <a:pPr algn="just">
              <a:lnSpc>
                <a:spcPts val="1220"/>
              </a:lnSpc>
            </a:pPr>
            <a:r>
              <a:rPr lang="fr-FR" sz="1000" dirty="0" err="1">
                <a:latin typeface="Conduit ITC Light" pitchFamily="2" charset="0"/>
              </a:rPr>
              <a:t>cus</a:t>
            </a:r>
            <a:r>
              <a:rPr lang="fr-FR" sz="1000" dirty="0">
                <a:latin typeface="Conduit ITC Light" pitchFamily="2" charset="0"/>
              </a:rPr>
              <a:t> </a:t>
            </a:r>
            <a:r>
              <a:rPr lang="fr-FR" sz="1000" dirty="0" err="1">
                <a:latin typeface="Conduit ITC Light" pitchFamily="2" charset="0"/>
              </a:rPr>
              <a:t>reprem</a:t>
            </a:r>
            <a:r>
              <a:rPr lang="fr-FR" sz="1000" dirty="0">
                <a:latin typeface="Conduit ITC Light" pitchFamily="2" charset="0"/>
              </a:rPr>
              <a:t> </a:t>
            </a:r>
            <a:r>
              <a:rPr lang="fr-FR" sz="1000" dirty="0" err="1">
                <a:latin typeface="Conduit ITC Light" pitchFamily="2" charset="0"/>
              </a:rPr>
              <a:t>atus</a:t>
            </a:r>
            <a:r>
              <a:rPr lang="fr-FR" sz="1000" dirty="0">
                <a:latin typeface="Conduit ITC Light" pitchFamily="2" charset="0"/>
              </a:rPr>
              <a:t> </a:t>
            </a:r>
            <a:r>
              <a:rPr lang="fr-FR" sz="1000" dirty="0" err="1">
                <a:latin typeface="Conduit ITC Light" pitchFamily="2" charset="0"/>
              </a:rPr>
              <a:t>sed</a:t>
            </a:r>
            <a:r>
              <a:rPr lang="fr-FR" sz="1000" dirty="0">
                <a:latin typeface="Conduit ITC Light" pitchFamily="2" charset="0"/>
              </a:rPr>
              <a:t> </a:t>
            </a:r>
            <a:r>
              <a:rPr lang="fr-FR" sz="1000" dirty="0" err="1">
                <a:latin typeface="Conduit ITC Light" pitchFamily="2" charset="0"/>
              </a:rPr>
              <a:t>quatum</a:t>
            </a:r>
            <a:r>
              <a:rPr lang="fr-FR" sz="1000" dirty="0">
                <a:latin typeface="Conduit ITC Light" pitchFamily="2" charset="0"/>
              </a:rPr>
              <a:t> </a:t>
            </a:r>
            <a:r>
              <a:rPr lang="fr-FR" sz="1000" dirty="0" err="1">
                <a:latin typeface="Conduit ITC Light" pitchFamily="2" charset="0"/>
              </a:rPr>
              <a:t>adi</a:t>
            </a:r>
            <a:r>
              <a:rPr lang="fr-FR" sz="1000" dirty="0">
                <a:latin typeface="Conduit ITC Light" pitchFamily="2" charset="0"/>
              </a:rPr>
              <a:t> ut </a:t>
            </a:r>
            <a:r>
              <a:rPr lang="fr-FR" sz="1000" dirty="0" err="1">
                <a:latin typeface="Conduit ITC Light" pitchFamily="2" charset="0"/>
              </a:rPr>
              <a:t>quos</a:t>
            </a:r>
            <a:r>
              <a:rPr lang="fr-FR" sz="1000" dirty="0">
                <a:latin typeface="Conduit ITC Light" pitchFamily="2" charset="0"/>
              </a:rPr>
              <a:t> </a:t>
            </a:r>
            <a:r>
              <a:rPr lang="fr-FR" sz="1000" dirty="0" err="1">
                <a:latin typeface="Conduit ITC Light" pitchFamily="2" charset="0"/>
              </a:rPr>
              <a:t>volor</a:t>
            </a:r>
            <a:r>
              <a:rPr lang="fr-FR" sz="1000" dirty="0">
                <a:latin typeface="Conduit ITC Light" pitchFamily="2" charset="0"/>
              </a:rPr>
              <a:t> </a:t>
            </a:r>
            <a:r>
              <a:rPr lang="fr-FR" sz="1000" dirty="0" err="1">
                <a:latin typeface="Conduit ITC Light" pitchFamily="2" charset="0"/>
              </a:rPr>
              <a:t>millit</a:t>
            </a:r>
            <a:r>
              <a:rPr lang="fr-FR" sz="1000" dirty="0">
                <a:latin typeface="Conduit ITC Light" pitchFamily="2" charset="0"/>
              </a:rPr>
              <a:t> est </a:t>
            </a:r>
            <a:r>
              <a:rPr lang="fr-FR" sz="1000" dirty="0" err="1">
                <a:latin typeface="Conduit ITC Light" pitchFamily="2" charset="0"/>
              </a:rPr>
              <a:t>assi</a:t>
            </a:r>
            <a:r>
              <a:rPr lang="fr-FR" sz="1000" dirty="0">
                <a:latin typeface="Conduit ITC Light" pitchFamily="2" charset="0"/>
              </a:rPr>
              <a:t> di </a:t>
            </a:r>
            <a:r>
              <a:rPr lang="fr-FR" sz="1000" dirty="0" err="1">
                <a:latin typeface="Conduit ITC Light" pitchFamily="2" charset="0"/>
              </a:rPr>
              <a:t>dolore</a:t>
            </a:r>
            <a:r>
              <a:rPr lang="fr-FR" sz="1000" dirty="0">
                <a:latin typeface="Conduit ITC Light" pitchFamily="2" charset="0"/>
              </a:rPr>
              <a:t> </a:t>
            </a:r>
            <a:r>
              <a:rPr lang="fr-FR" sz="1000" dirty="0" err="1">
                <a:latin typeface="Conduit ITC Light" pitchFamily="2" charset="0"/>
              </a:rPr>
              <a:t>eumende</a:t>
            </a:r>
            <a:r>
              <a:rPr lang="fr-FR" sz="1000" dirty="0">
                <a:latin typeface="Conduit ITC Light" pitchFamily="2" charset="0"/>
              </a:rPr>
              <a:t> </a:t>
            </a:r>
            <a:r>
              <a:rPr lang="fr-FR" sz="1000" dirty="0" err="1">
                <a:latin typeface="Conduit ITC Light" pitchFamily="2" charset="0"/>
              </a:rPr>
              <a:t>moloren</a:t>
            </a:r>
            <a:r>
              <a:rPr lang="fr-FR" sz="1000" dirty="0">
                <a:latin typeface="Conduit ITC Light" pitchFamily="2" charset="0"/>
              </a:rPr>
              <a:t> </a:t>
            </a:r>
            <a:r>
              <a:rPr lang="fr-FR" sz="1000" dirty="0" err="1">
                <a:latin typeface="Conduit ITC Light" pitchFamily="2" charset="0"/>
              </a:rPr>
              <a:t>ecuptatur</a:t>
            </a:r>
            <a:endParaRPr lang="fr-FR" sz="1000" dirty="0">
              <a:latin typeface="Conduit ITC Light" pitchFamily="2" charset="0"/>
            </a:endParaRPr>
          </a:p>
          <a:p>
            <a:pPr algn="just">
              <a:lnSpc>
                <a:spcPts val="1220"/>
              </a:lnSpc>
            </a:pPr>
            <a:r>
              <a:rPr lang="fr-FR" sz="1000" dirty="0" err="1">
                <a:latin typeface="Conduit ITC Light" pitchFamily="2" charset="0"/>
              </a:rPr>
              <a:t>Doluptat</a:t>
            </a:r>
            <a:r>
              <a:rPr lang="fr-FR" sz="1000" dirty="0">
                <a:latin typeface="Conduit ITC Light" pitchFamily="2" charset="0"/>
              </a:rPr>
              <a:t> </a:t>
            </a:r>
            <a:r>
              <a:rPr lang="fr-FR" sz="1000" dirty="0" err="1">
                <a:latin typeface="Conduit ITC Light" pitchFamily="2" charset="0"/>
              </a:rPr>
              <a:t>latur</a:t>
            </a:r>
            <a:r>
              <a:rPr lang="fr-FR" sz="1000" dirty="0">
                <a:latin typeface="Conduit ITC Light" pitchFamily="2" charset="0"/>
              </a:rPr>
              <a:t> Sus, cum </a:t>
            </a:r>
            <a:r>
              <a:rPr lang="fr-FR" sz="1000" dirty="0" err="1">
                <a:latin typeface="Conduit ITC Light" pitchFamily="2" charset="0"/>
              </a:rPr>
              <a:t>rest</a:t>
            </a:r>
            <a:r>
              <a:rPr lang="fr-FR" sz="1000" dirty="0">
                <a:latin typeface="Conduit ITC Light" pitchFamily="2" charset="0"/>
              </a:rPr>
              <a:t> </a:t>
            </a:r>
            <a:r>
              <a:rPr lang="fr-FR" sz="1000" dirty="0" err="1">
                <a:latin typeface="Conduit ITC Light" pitchFamily="2" charset="0"/>
              </a:rPr>
              <a:t>ommos</a:t>
            </a:r>
            <a:r>
              <a:rPr lang="fr-FR" sz="1000" dirty="0">
                <a:latin typeface="Conduit ITC Light" pitchFamily="2" charset="0"/>
              </a:rPr>
              <a:t> </a:t>
            </a:r>
            <a:r>
              <a:rPr lang="fr-FR" sz="1000" dirty="0" err="1">
                <a:latin typeface="Conduit ITC Light" pitchFamily="2" charset="0"/>
              </a:rPr>
              <a:t>doluptatur</a:t>
            </a:r>
            <a:r>
              <a:rPr lang="fr-FR" sz="1000" dirty="0">
                <a:latin typeface="Conduit ITC Light" pitchFamily="2" charset="0"/>
              </a:rPr>
              <a:t>? </a:t>
            </a:r>
            <a:r>
              <a:rPr lang="fr-FR" sz="1000" dirty="0" err="1">
                <a:latin typeface="Conduit ITC Light" pitchFamily="2" charset="0"/>
              </a:rPr>
              <a:t>Quis</a:t>
            </a:r>
            <a:r>
              <a:rPr lang="fr-FR" sz="1000" dirty="0">
                <a:latin typeface="Conduit ITC Light" pitchFamily="2" charset="0"/>
              </a:rPr>
              <a:t> </a:t>
            </a:r>
            <a:r>
              <a:rPr lang="fr-FR" sz="1000" dirty="0" err="1">
                <a:latin typeface="Conduit ITC Light" pitchFamily="2" charset="0"/>
              </a:rPr>
              <a:t>vellacea</a:t>
            </a:r>
            <a:r>
              <a:rPr lang="fr-FR" sz="1000" dirty="0">
                <a:latin typeface="Conduit ITC Light" pitchFamily="2" charset="0"/>
              </a:rPr>
              <a:t> </a:t>
            </a:r>
            <a:r>
              <a:rPr lang="fr-FR" sz="1000" dirty="0" err="1">
                <a:latin typeface="Conduit ITC Light" pitchFamily="2" charset="0"/>
              </a:rPr>
              <a:t>sunt</a:t>
            </a:r>
            <a:r>
              <a:rPr lang="fr-FR" sz="1000" dirty="0">
                <a:latin typeface="Conduit ITC Light" pitchFamily="2" charset="0"/>
              </a:rPr>
              <a:t> de </a:t>
            </a:r>
            <a:r>
              <a:rPr lang="fr-FR" sz="1000" dirty="0" err="1">
                <a:latin typeface="Conduit ITC Light" pitchFamily="2" charset="0"/>
              </a:rPr>
              <a:t>ea</a:t>
            </a:r>
            <a:r>
              <a:rPr lang="fr-FR" sz="1000" dirty="0">
                <a:latin typeface="Conduit ITC Light" pitchFamily="2" charset="0"/>
              </a:rPr>
              <a:t> </a:t>
            </a:r>
            <a:r>
              <a:rPr lang="fr-FR" sz="1000" dirty="0" err="1">
                <a:latin typeface="Conduit ITC Light" pitchFamily="2" charset="0"/>
              </a:rPr>
              <a:t>dolupta</a:t>
            </a:r>
            <a:r>
              <a:rPr lang="fr-FR" sz="1000" dirty="0">
                <a:latin typeface="Conduit ITC Light" pitchFamily="2" charset="0"/>
              </a:rPr>
              <a:t> </a:t>
            </a:r>
            <a:r>
              <a:rPr lang="fr-FR" sz="1000" dirty="0" err="1">
                <a:latin typeface="Conduit ITC Light" pitchFamily="2" charset="0"/>
              </a:rPr>
              <a:t>tionse</a:t>
            </a:r>
            <a:r>
              <a:rPr lang="fr-FR" sz="1000" dirty="0">
                <a:latin typeface="Conduit ITC Light" pitchFamily="2" charset="0"/>
              </a:rPr>
              <a:t> </a:t>
            </a:r>
            <a:r>
              <a:rPr lang="fr-FR" sz="1000" dirty="0" err="1">
                <a:latin typeface="Conduit ITC Light" pitchFamily="2" charset="0"/>
              </a:rPr>
              <a:t>venim</a:t>
            </a:r>
            <a:r>
              <a:rPr lang="fr-FR" sz="1000" dirty="0">
                <a:latin typeface="Conduit ITC Light" pitchFamily="2" charset="0"/>
              </a:rPr>
              <a:t> repro </a:t>
            </a:r>
            <a:r>
              <a:rPr lang="fr-FR" sz="1000" dirty="0" err="1">
                <a:latin typeface="Conduit ITC Light" pitchFamily="2" charset="0"/>
              </a:rPr>
              <a:t>eatquam</a:t>
            </a:r>
            <a:r>
              <a:rPr lang="fr-FR" sz="1000" dirty="0">
                <a:latin typeface="Conduit ITC Light" pitchFamily="2" charset="0"/>
              </a:rPr>
              <a:t> et assume cum </a:t>
            </a:r>
            <a:r>
              <a:rPr lang="fr-FR" sz="1000" dirty="0" err="1">
                <a:latin typeface="Conduit ITC Light" pitchFamily="2" charset="0"/>
              </a:rPr>
              <a:t>anist</a:t>
            </a:r>
            <a:r>
              <a:rPr lang="fr-FR" sz="1000" dirty="0">
                <a:latin typeface="Conduit ITC Light" pitchFamily="2" charset="0"/>
              </a:rPr>
              <a:t> ut est, </a:t>
            </a:r>
            <a:r>
              <a:rPr lang="fr-FR" sz="1000" dirty="0" err="1">
                <a:latin typeface="Conduit ITC Light" pitchFamily="2" charset="0"/>
              </a:rPr>
              <a:t>cust</a:t>
            </a:r>
            <a:r>
              <a:rPr lang="fr-FR" sz="1000" dirty="0">
                <a:latin typeface="Conduit ITC Light" pitchFamily="2" charset="0"/>
              </a:rPr>
              <a:t>, ut et vende </a:t>
            </a:r>
            <a:r>
              <a:rPr lang="fr-FR" sz="1000" dirty="0" err="1">
                <a:latin typeface="Conduit ITC Light" pitchFamily="2" charset="0"/>
              </a:rPr>
              <a:t>paruptint</a:t>
            </a:r>
            <a:r>
              <a:rPr lang="fr-FR" sz="1000" dirty="0">
                <a:latin typeface="Conduit ITC Light" pitchFamily="2" charset="0"/>
              </a:rPr>
              <a:t> que </a:t>
            </a:r>
            <a:r>
              <a:rPr lang="fr-FR" sz="1000" dirty="0" err="1">
                <a:latin typeface="Conduit ITC Light" pitchFamily="2" charset="0"/>
              </a:rPr>
              <a:t>lautasp</a:t>
            </a:r>
            <a:r>
              <a:rPr lang="fr-FR" sz="1000" dirty="0">
                <a:latin typeface="Conduit ITC Light" pitchFamily="2" charset="0"/>
              </a:rPr>
              <a:t> </a:t>
            </a:r>
            <a:r>
              <a:rPr lang="fr-FR" sz="1000" dirty="0" err="1">
                <a:latin typeface="Conduit ITC Light" pitchFamily="2" charset="0"/>
              </a:rPr>
              <a:t>iendese</a:t>
            </a:r>
            <a:r>
              <a:rPr lang="fr-FR" sz="1000" dirty="0">
                <a:latin typeface="Conduit ITC Light" pitchFamily="2" charset="0"/>
              </a:rPr>
              <a:t> </a:t>
            </a:r>
            <a:r>
              <a:rPr lang="fr-FR" sz="1000" dirty="0" err="1">
                <a:latin typeface="Conduit ITC Light" pitchFamily="2" charset="0"/>
              </a:rPr>
              <a:t>digeniminci</a:t>
            </a:r>
            <a:r>
              <a:rPr lang="fr-FR" sz="1000" dirty="0">
                <a:latin typeface="Conduit ITC Light" pitchFamily="2" charset="0"/>
              </a:rPr>
              <a:t> </a:t>
            </a:r>
            <a:r>
              <a:rPr lang="fr-FR" sz="1000" dirty="0" err="1">
                <a:latin typeface="Conduit ITC Light" pitchFamily="2" charset="0"/>
              </a:rPr>
              <a:t>nosae</a:t>
            </a:r>
            <a:endParaRPr lang="fr-FR" sz="1000" dirty="0">
              <a:latin typeface="Conduit ITC Light" pitchFamily="2" charset="0"/>
            </a:endParaRPr>
          </a:p>
          <a:p>
            <a:pPr algn="just">
              <a:lnSpc>
                <a:spcPts val="1220"/>
              </a:lnSpc>
            </a:pPr>
            <a:r>
              <a:rPr lang="fr-FR" sz="1000" dirty="0">
                <a:latin typeface="Conduit ITC Light" pitchFamily="2" charset="0"/>
              </a:rPr>
              <a:t>Vel </a:t>
            </a:r>
            <a:r>
              <a:rPr lang="fr-FR" sz="1000" dirty="0" err="1">
                <a:latin typeface="Conduit ITC Light" pitchFamily="2" charset="0"/>
              </a:rPr>
              <a:t>moluptat</a:t>
            </a:r>
            <a:r>
              <a:rPr lang="fr-FR" sz="1000" dirty="0">
                <a:latin typeface="Conduit ITC Light" pitchFamily="2" charset="0"/>
              </a:rPr>
              <a:t> in </a:t>
            </a:r>
            <a:r>
              <a:rPr lang="fr-FR" sz="1000" dirty="0" err="1">
                <a:latin typeface="Conduit ITC Light" pitchFamily="2" charset="0"/>
              </a:rPr>
              <a:t>porio</a:t>
            </a:r>
            <a:r>
              <a:rPr lang="fr-FR" sz="1000" dirty="0">
                <a:latin typeface="Conduit ITC Light" pitchFamily="2" charset="0"/>
              </a:rPr>
              <a:t> </a:t>
            </a:r>
            <a:r>
              <a:rPr lang="fr-FR" sz="1000" dirty="0" err="1">
                <a:latin typeface="Conduit ITC Light" pitchFamily="2" charset="0"/>
              </a:rPr>
              <a:t>cust</a:t>
            </a:r>
            <a:r>
              <a:rPr lang="fr-FR" sz="1000" dirty="0">
                <a:latin typeface="Conduit ITC Light" pitchFamily="2" charset="0"/>
              </a:rPr>
              <a:t> </a:t>
            </a:r>
            <a:r>
              <a:rPr lang="fr-FR" sz="1000" dirty="0" err="1">
                <a:latin typeface="Conduit ITC Light" pitchFamily="2" charset="0"/>
              </a:rPr>
              <a:t>exeri</a:t>
            </a:r>
            <a:r>
              <a:rPr lang="fr-FR" sz="1000" dirty="0">
                <a:latin typeface="Conduit ITC Light" pitchFamily="2" charset="0"/>
              </a:rPr>
              <a:t> </a:t>
            </a:r>
            <a:r>
              <a:rPr lang="fr-FR" sz="1000" dirty="0" err="1">
                <a:latin typeface="Conduit ITC Light" pitchFamily="2" charset="0"/>
              </a:rPr>
              <a:t>utaerit</a:t>
            </a:r>
            <a:r>
              <a:rPr lang="fr-FR" sz="1000" dirty="0">
                <a:latin typeface="Conduit ITC Light" pitchFamily="2" charset="0"/>
              </a:rPr>
              <a:t> mi, </a:t>
            </a:r>
            <a:r>
              <a:rPr lang="fr-FR" sz="1000" dirty="0" err="1">
                <a:latin typeface="Conduit ITC Light" pitchFamily="2" charset="0"/>
              </a:rPr>
              <a:t>exerfero</a:t>
            </a:r>
            <a:r>
              <a:rPr lang="fr-FR" sz="1000" dirty="0">
                <a:latin typeface="Conduit ITC Light" pitchFamily="2" charset="0"/>
              </a:rPr>
              <a:t> </a:t>
            </a:r>
            <a:r>
              <a:rPr lang="fr-FR" sz="1000" dirty="0" err="1">
                <a:latin typeface="Conduit ITC Light" pitchFamily="2" charset="0"/>
              </a:rPr>
              <a:t>explibe</a:t>
            </a:r>
            <a:r>
              <a:rPr lang="fr-FR" sz="1000" dirty="0">
                <a:latin typeface="Conduit ITC Light" pitchFamily="2" charset="0"/>
              </a:rPr>
              <a:t> </a:t>
            </a:r>
            <a:r>
              <a:rPr lang="fr-FR" sz="1000" dirty="0" err="1">
                <a:latin typeface="Conduit ITC Light" pitchFamily="2" charset="0"/>
              </a:rPr>
              <a:t>ariscium</a:t>
            </a:r>
            <a:r>
              <a:rPr lang="fr-FR" sz="1000" dirty="0">
                <a:latin typeface="Conduit ITC Light" pitchFamily="2" charset="0"/>
              </a:rPr>
              <a:t> </a:t>
            </a:r>
            <a:r>
              <a:rPr lang="fr-FR" sz="1000" dirty="0" err="1">
                <a:latin typeface="Conduit ITC Light" pitchFamily="2" charset="0"/>
              </a:rPr>
              <a:t>hillabore</a:t>
            </a:r>
            <a:r>
              <a:rPr lang="fr-FR" sz="1000" dirty="0">
                <a:latin typeface="Conduit ITC Light" pitchFamily="2" charset="0"/>
              </a:rPr>
              <a:t>, </a:t>
            </a:r>
            <a:r>
              <a:rPr lang="fr-FR" sz="1000" dirty="0" err="1">
                <a:latin typeface="Conduit ITC Light" pitchFamily="2" charset="0"/>
              </a:rPr>
              <a:t>sed</a:t>
            </a:r>
            <a:r>
              <a:rPr lang="fr-FR" sz="1000" dirty="0">
                <a:latin typeface="Conduit ITC Light" pitchFamily="2" charset="0"/>
              </a:rPr>
              <a:t> </a:t>
            </a:r>
            <a:r>
              <a:rPr lang="fr-FR" sz="1000" dirty="0" err="1">
                <a:latin typeface="Conduit ITC Light" pitchFamily="2" charset="0"/>
              </a:rPr>
              <a:t>molorer</a:t>
            </a:r>
            <a:r>
              <a:rPr lang="fr-FR" sz="1000" dirty="0">
                <a:latin typeface="Conduit ITC Light" pitchFamily="2" charset="0"/>
              </a:rPr>
              <a:t> </a:t>
            </a:r>
            <a:r>
              <a:rPr lang="fr-FR" sz="1000" dirty="0" err="1">
                <a:latin typeface="Conduit ITC Light" pitchFamily="2" charset="0"/>
              </a:rPr>
              <a:t>natur</a:t>
            </a:r>
            <a:r>
              <a:rPr lang="fr-FR" sz="1000" dirty="0">
                <a:latin typeface="Conduit ITC Light" pitchFamily="2" charset="0"/>
              </a:rPr>
              <a:t>?</a:t>
            </a:r>
            <a:endParaRPr lang="fr-FR" sz="1000" dirty="0">
              <a:latin typeface="Conduit ITC Medium" pitchFamily="2" charset="0"/>
            </a:endParaRPr>
          </a:p>
        </p:txBody>
      </p:sp>
      <p:sp>
        <p:nvSpPr>
          <p:cNvPr id="42" name="Rectangle : coins arrondis 41">
            <a:extLst>
              <a:ext uri="{FF2B5EF4-FFF2-40B4-BE49-F238E27FC236}">
                <a16:creationId xmlns:a16="http://schemas.microsoft.com/office/drawing/2014/main" xmlns="" id="{67957B62-3AC2-0A5B-E7EE-64298138FA54}"/>
              </a:ext>
            </a:extLst>
          </p:cNvPr>
          <p:cNvSpPr/>
          <p:nvPr/>
        </p:nvSpPr>
        <p:spPr>
          <a:xfrm>
            <a:off x="662474" y="9019796"/>
            <a:ext cx="3819245" cy="300676"/>
          </a:xfrm>
          <a:prstGeom prst="roundRect">
            <a:avLst/>
          </a:prstGeom>
          <a:solidFill>
            <a:srgbClr val="007F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0" name="ZoneTexte 39">
            <a:extLst>
              <a:ext uri="{FF2B5EF4-FFF2-40B4-BE49-F238E27FC236}">
                <a16:creationId xmlns:a16="http://schemas.microsoft.com/office/drawing/2014/main" xmlns="" id="{674B5A59-141A-4DB2-CE95-1E768DCB41BB}"/>
              </a:ext>
            </a:extLst>
          </p:cNvPr>
          <p:cNvSpPr txBox="1"/>
          <p:nvPr/>
        </p:nvSpPr>
        <p:spPr>
          <a:xfrm>
            <a:off x="652849" y="9037532"/>
            <a:ext cx="381924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200"/>
              </a:lnSpc>
            </a:pPr>
            <a:r>
              <a:rPr lang="fr-FR" sz="1200" dirty="0">
                <a:solidFill>
                  <a:schemeClr val="bg1"/>
                </a:solidFill>
                <a:latin typeface="Conduit ITC Medium" pitchFamily="2" charset="0"/>
              </a:rPr>
              <a:t>Pour en savoir plus : </a:t>
            </a:r>
            <a:r>
              <a:rPr lang="fr-FR" sz="800" i="1" dirty="0" smtClean="0">
                <a:solidFill>
                  <a:schemeClr val="bg1"/>
                </a:solidFill>
                <a:latin typeface="Conduit ITC Light" pitchFamily="2" charset="0"/>
              </a:rPr>
              <a:t>Lien </a:t>
            </a:r>
            <a:r>
              <a:rPr lang="fr-FR" sz="800" i="1" dirty="0">
                <a:solidFill>
                  <a:schemeClr val="bg1"/>
                </a:solidFill>
                <a:latin typeface="Conduit ITC Light" pitchFamily="2" charset="0"/>
              </a:rPr>
              <a:t>vers la page RD agri du collectif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xmlns="" id="{3E885A10-CDCF-57ED-306C-0099F5A2C35C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587" y="0"/>
            <a:ext cx="7556500" cy="889000"/>
          </a:xfrm>
          <a:prstGeom prst="rect">
            <a:avLst/>
          </a:prstGeom>
        </p:spPr>
      </p:pic>
      <p:sp>
        <p:nvSpPr>
          <p:cNvPr id="47" name="Titre 1">
            <a:extLst>
              <a:ext uri="{FF2B5EF4-FFF2-40B4-BE49-F238E27FC236}">
                <a16:creationId xmlns:a16="http://schemas.microsoft.com/office/drawing/2014/main" xmlns="" id="{A2CC5928-CDB5-39DA-3845-17628A198F2A}"/>
              </a:ext>
            </a:extLst>
          </p:cNvPr>
          <p:cNvSpPr txBox="1">
            <a:spLocks/>
          </p:cNvSpPr>
          <p:nvPr/>
        </p:nvSpPr>
        <p:spPr>
          <a:xfrm>
            <a:off x="-1" y="-19423"/>
            <a:ext cx="4428781" cy="36774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75593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96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fr-FR" sz="1400" dirty="0">
                <a:solidFill>
                  <a:srgbClr val="3AB291"/>
                </a:solidFill>
                <a:latin typeface="Conduit ITC Medium" pitchFamily="2" charset="0"/>
              </a:rPr>
              <a:t>BILAN DE GROUPE “30 000 FERMES ÉCOPHYTO”</a:t>
            </a:r>
          </a:p>
        </p:txBody>
      </p:sp>
      <p:cxnSp>
        <p:nvCxnSpPr>
          <p:cNvPr id="48" name="Connecteur droit 47">
            <a:extLst>
              <a:ext uri="{FF2B5EF4-FFF2-40B4-BE49-F238E27FC236}">
                <a16:creationId xmlns:a16="http://schemas.microsoft.com/office/drawing/2014/main" xmlns="" id="{79F63F52-2693-AA00-DEAC-F87741942D6C}"/>
              </a:ext>
            </a:extLst>
          </p:cNvPr>
          <p:cNvCxnSpPr>
            <a:cxnSpLocks/>
          </p:cNvCxnSpPr>
          <p:nvPr/>
        </p:nvCxnSpPr>
        <p:spPr>
          <a:xfrm>
            <a:off x="4757404" y="25909"/>
            <a:ext cx="0" cy="322408"/>
          </a:xfrm>
          <a:prstGeom prst="line">
            <a:avLst/>
          </a:prstGeom>
          <a:ln w="12700">
            <a:solidFill>
              <a:srgbClr val="7E707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ZoneTexte 48">
            <a:extLst>
              <a:ext uri="{FF2B5EF4-FFF2-40B4-BE49-F238E27FC236}">
                <a16:creationId xmlns:a16="http://schemas.microsoft.com/office/drawing/2014/main" xmlns="" id="{238B6F2E-2F87-A67F-BC03-3A1AAA14FE56}"/>
              </a:ext>
            </a:extLst>
          </p:cNvPr>
          <p:cNvSpPr txBox="1"/>
          <p:nvPr/>
        </p:nvSpPr>
        <p:spPr>
          <a:xfrm>
            <a:off x="4742177" y="64002"/>
            <a:ext cx="281782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200"/>
              </a:lnSpc>
            </a:pPr>
            <a:r>
              <a:rPr lang="fr-FR" sz="1200" dirty="0">
                <a:solidFill>
                  <a:srgbClr val="7E7076"/>
                </a:solidFill>
                <a:latin typeface="Conduit ITC Medium" pitchFamily="2" charset="0"/>
              </a:rPr>
              <a:t>Années de fonctionnement du groupe</a:t>
            </a:r>
          </a:p>
        </p:txBody>
      </p:sp>
      <p:sp>
        <p:nvSpPr>
          <p:cNvPr id="33" name="ZoneTexte 32"/>
          <p:cNvSpPr txBox="1"/>
          <p:nvPr/>
        </p:nvSpPr>
        <p:spPr>
          <a:xfrm>
            <a:off x="-5378412" y="253522"/>
            <a:ext cx="5379999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Remettre la même photo que sur le recto</a:t>
            </a:r>
          </a:p>
          <a:p>
            <a:r>
              <a:rPr lang="fr-FR" sz="1600" dirty="0" smtClean="0"/>
              <a:t>210(l</a:t>
            </a:r>
            <a:r>
              <a:rPr lang="fr-FR" sz="1600" dirty="0"/>
              <a:t>) X 25 (h) mm à 30% </a:t>
            </a:r>
            <a:r>
              <a:rPr lang="fr-FR" sz="1600" dirty="0" smtClean="0"/>
              <a:t>d’opacité</a:t>
            </a:r>
            <a:endParaRPr lang="fr-FR" sz="1600" dirty="0"/>
          </a:p>
        </p:txBody>
      </p:sp>
      <p:cxnSp>
        <p:nvCxnSpPr>
          <p:cNvPr id="10" name="Connecteur droit avec flèche 9"/>
          <p:cNvCxnSpPr/>
          <p:nvPr/>
        </p:nvCxnSpPr>
        <p:spPr>
          <a:xfrm flipV="1">
            <a:off x="-1125415" y="310223"/>
            <a:ext cx="1289538" cy="14237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41195252"/>
      </p:ext>
    </p:extLst>
  </p:cSld>
  <p:clrMapOvr>
    <a:masterClrMapping/>
  </p:clrMapOvr>
</p:sld>
</file>

<file path=ppt/theme/theme1.xml><?xml version="1.0" encoding="utf-8"?>
<a:theme xmlns:a="http://schemas.openxmlformats.org/drawingml/2006/main" name="Template_fiche_synthese_Groupe 30000_V2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Présentation2" id="{9651324F-9928-2044-B6CF-6F20CA9EDD0E}" vid="{27C2FB8E-830A-2F45-BBE0-2C13F5389295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Template_fiche_synthese_Groupe 30000_V2</Template>
  <TotalTime>49</TotalTime>
  <Words>841</Words>
  <Application>Microsoft Office PowerPoint</Application>
  <PresentationFormat>Personnalisé</PresentationFormat>
  <Paragraphs>74</Paragraphs>
  <Slides>2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2</vt:i4>
      </vt:variant>
    </vt:vector>
  </HeadingPairs>
  <TitlesOfParts>
    <vt:vector size="3" baseType="lpstr">
      <vt:lpstr>Template_fiche_synthese_Groupe 30000_V2</vt:lpstr>
      <vt:lpstr>Intitulé du Projet</vt:lpstr>
      <vt:lpstr>Présentation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Intitulé du Projet</dc:title>
  <dc:creator>PERON-SYNDIQUE Laure</dc:creator>
  <cp:lastModifiedBy>PERON-SYNDIQUE Laure</cp:lastModifiedBy>
  <cp:revision>3</cp:revision>
  <dcterms:created xsi:type="dcterms:W3CDTF">2022-07-12T07:47:42Z</dcterms:created>
  <dcterms:modified xsi:type="dcterms:W3CDTF">2022-07-12T08:36:53Z</dcterms:modified>
</cp:coreProperties>
</file>